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7" r:id="rId1"/>
    <p:sldMasterId id="2147483833" r:id="rId2"/>
  </p:sldMasterIdLst>
  <p:notesMasterIdLst>
    <p:notesMasterId r:id="rId30"/>
  </p:notesMasterIdLst>
  <p:handoutMasterIdLst>
    <p:handoutMasterId r:id="rId31"/>
  </p:handoutMasterIdLst>
  <p:sldIdLst>
    <p:sldId id="427" r:id="rId3"/>
    <p:sldId id="466" r:id="rId4"/>
    <p:sldId id="463" r:id="rId5"/>
    <p:sldId id="464" r:id="rId6"/>
    <p:sldId id="469" r:id="rId7"/>
    <p:sldId id="462" r:id="rId8"/>
    <p:sldId id="470" r:id="rId9"/>
    <p:sldId id="471" r:id="rId10"/>
    <p:sldId id="533" r:id="rId11"/>
    <p:sldId id="546" r:id="rId12"/>
    <p:sldId id="499" r:id="rId13"/>
    <p:sldId id="500" r:id="rId14"/>
    <p:sldId id="501" r:id="rId15"/>
    <p:sldId id="502" r:id="rId16"/>
    <p:sldId id="503" r:id="rId17"/>
    <p:sldId id="504" r:id="rId18"/>
    <p:sldId id="505" r:id="rId19"/>
    <p:sldId id="506" r:id="rId20"/>
    <p:sldId id="507" r:id="rId21"/>
    <p:sldId id="508" r:id="rId22"/>
    <p:sldId id="509" r:id="rId23"/>
    <p:sldId id="547" r:id="rId24"/>
    <p:sldId id="548" r:id="rId25"/>
    <p:sldId id="549" r:id="rId26"/>
    <p:sldId id="550" r:id="rId27"/>
    <p:sldId id="551" r:id="rId28"/>
    <p:sldId id="456" r:id="rId29"/>
  </p:sldIdLst>
  <p:sldSz cx="9144000" cy="6858000" type="screen4x3"/>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BB34CF1-0041-44BA-B465-1AD9F4ED585F}">
          <p14:sldIdLst>
            <p14:sldId id="427"/>
            <p14:sldId id="466"/>
            <p14:sldId id="463"/>
            <p14:sldId id="464"/>
            <p14:sldId id="469"/>
            <p14:sldId id="462"/>
            <p14:sldId id="470"/>
            <p14:sldId id="471"/>
            <p14:sldId id="533"/>
            <p14:sldId id="546"/>
            <p14:sldId id="499"/>
            <p14:sldId id="500"/>
            <p14:sldId id="501"/>
            <p14:sldId id="502"/>
            <p14:sldId id="503"/>
            <p14:sldId id="504"/>
            <p14:sldId id="505"/>
            <p14:sldId id="506"/>
            <p14:sldId id="507"/>
            <p14:sldId id="508"/>
            <p14:sldId id="509"/>
            <p14:sldId id="547"/>
            <p14:sldId id="548"/>
            <p14:sldId id="549"/>
            <p14:sldId id="550"/>
            <p14:sldId id="551"/>
            <p14:sldId id="4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C0C0"/>
    <a:srgbClr val="F64D0A"/>
    <a:srgbClr val="FFCCFF"/>
    <a:srgbClr val="FF33CC"/>
    <a:srgbClr val="FF9900"/>
    <a:srgbClr val="E9E41C"/>
    <a:srgbClr val="D2C62E"/>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7" autoAdjust="0"/>
    <p:restoredTop sz="94660"/>
  </p:normalViewPr>
  <p:slideViewPr>
    <p:cSldViewPr>
      <p:cViewPr varScale="1">
        <p:scale>
          <a:sx n="85" d="100"/>
          <a:sy n="85" d="100"/>
        </p:scale>
        <p:origin x="1445" y="31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98E25-4384-47C0-8C5B-3174D24493A3}" type="doc">
      <dgm:prSet loTypeId="urn:microsoft.com/office/officeart/2005/8/layout/radial5" loCatId="relationship" qsTypeId="urn:microsoft.com/office/officeart/2005/8/quickstyle/3d1" qsCatId="3D" csTypeId="urn:microsoft.com/office/officeart/2005/8/colors/colorful1#1" csCatId="colorful" phldr="1"/>
      <dgm:spPr/>
      <dgm:t>
        <a:bodyPr/>
        <a:lstStyle/>
        <a:p>
          <a:endParaRPr lang="zh-TW" altLang="en-US"/>
        </a:p>
      </dgm:t>
    </dgm:pt>
    <dgm:pt modelId="{6F7A2221-FA77-406B-8433-3125FE76F84B}">
      <dgm:prSet phldrT="[文字]"/>
      <dgm:spPr/>
      <dgm:t>
        <a:bodyPr/>
        <a:lstStyle/>
        <a:p>
          <a:r>
            <a:rPr lang="zh-TW" altLang="en-US" b="1" dirty="0">
              <a:latin typeface="微軟正黑體" panose="020B0604030504040204" pitchFamily="34" charset="-120"/>
              <a:ea typeface="微軟正黑體" panose="020B0604030504040204" pitchFamily="34" charset="-120"/>
            </a:rPr>
            <a:t>參訓</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人員</a:t>
          </a:r>
        </a:p>
      </dgm:t>
    </dgm:pt>
    <dgm:pt modelId="{440D8493-DBD5-499D-A707-36FA22983371}" type="parTrans" cxnId="{5D68868D-8B8E-4B14-9BE0-4CDF85AD60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4B7459-B9F9-472A-97E7-88B3219501DD}" type="sibTrans" cxnId="{5D68868D-8B8E-4B14-9BE0-4CDF85AD60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6C0AB7E-EBEB-4D59-86C1-72B270744A97}">
      <dgm:prSet phldrT="[文字]"/>
      <dgm:spPr>
        <a:scene3d>
          <a:camera prst="orthographicFront"/>
          <a:lightRig rig="flat" dir="t"/>
        </a:scene3d>
        <a:sp3d prstMaterial="plastic">
          <a:bevelT w="120900" h="88900"/>
          <a:bevelB w="88900" h="31750" prst="angle"/>
        </a:sp3d>
      </dgm:spPr>
      <dgm:t>
        <a:bodyPr/>
        <a:lstStyle/>
        <a:p>
          <a:r>
            <a:rPr lang="zh-TW" altLang="en-US" b="1" dirty="0">
              <a:latin typeface="微軟正黑體" panose="020B0604030504040204" pitchFamily="34" charset="-120"/>
              <a:ea typeface="微軟正黑體" panose="020B0604030504040204" pitchFamily="34" charset="-120"/>
            </a:rPr>
            <a:t>保訓會</a:t>
          </a:r>
        </a:p>
      </dgm:t>
    </dgm:pt>
    <dgm:pt modelId="{2AB48A98-1ABE-4E96-88AA-F58A6F1831D0}" type="parTrans" cxnId="{D5B63028-2CE0-43A4-B017-17E73D2091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9BF855-F40B-4EC9-9765-5B808CB2DA60}" type="sibTrans" cxnId="{D5B63028-2CE0-43A4-B017-17E73D2091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991C51F-9BC9-4265-A97F-C56BCB854029}">
      <dgm:prSet phldrT="[文字]"/>
      <dgm:spPr/>
      <dgm:t>
        <a:bodyPr/>
        <a:lstStyle/>
        <a:p>
          <a:r>
            <a:rPr lang="zh-TW" altLang="en-US" b="1">
              <a:latin typeface="微軟正黑體" panose="020B0604030504040204" pitchFamily="34" charset="-120"/>
              <a:ea typeface="微軟正黑體" panose="020B0604030504040204" pitchFamily="34" charset="-120"/>
            </a:rPr>
            <a:t>主管</a:t>
          </a:r>
          <a:br>
            <a:rPr lang="en-US" altLang="zh-TW" b="1">
              <a:latin typeface="微軟正黑體" panose="020B0604030504040204" pitchFamily="34" charset="-120"/>
              <a:ea typeface="微軟正黑體" panose="020B0604030504040204" pitchFamily="34" charset="-120"/>
            </a:rPr>
          </a:br>
          <a:r>
            <a:rPr lang="zh-TW" altLang="en-US" b="1">
              <a:latin typeface="微軟正黑體" panose="020B0604030504040204" pitchFamily="34" charset="-120"/>
              <a:ea typeface="微軟正黑體" panose="020B0604030504040204" pitchFamily="34" charset="-120"/>
            </a:rPr>
            <a:t>機關</a:t>
          </a:r>
          <a:endParaRPr lang="zh-TW" altLang="en-US" b="1" dirty="0">
            <a:latin typeface="微軟正黑體" panose="020B0604030504040204" pitchFamily="34" charset="-120"/>
            <a:ea typeface="微軟正黑體" panose="020B0604030504040204" pitchFamily="34" charset="-120"/>
          </a:endParaRPr>
        </a:p>
      </dgm:t>
    </dgm:pt>
    <dgm:pt modelId="{FA4BDD0A-CCF1-4847-8029-E04D0664E200}" type="parTrans" cxnId="{B300EC35-DB98-4FB6-9B6C-76E2F80D62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653E45F-C290-40F4-A2B1-EA200DCBBDC0}" type="sibTrans" cxnId="{B300EC35-DB98-4FB6-9B6C-76E2F80D62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B0291E-8EBF-4BB4-AC39-E5FED42B3D14}">
      <dgm:prSet phldrT="[文字]"/>
      <dgm:spPr/>
      <dgm:t>
        <a:bodyPr/>
        <a:lstStyle/>
        <a:p>
          <a:r>
            <a:rPr lang="zh-TW" altLang="en-US" b="1" dirty="0">
              <a:latin typeface="微軟正黑體" panose="020B0604030504040204" pitchFamily="34" charset="-120"/>
              <a:ea typeface="微軟正黑體" panose="020B0604030504040204" pitchFamily="34" charset="-120"/>
            </a:rPr>
            <a:t>服務</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機關</a:t>
          </a:r>
        </a:p>
      </dgm:t>
    </dgm:pt>
    <dgm:pt modelId="{5C26244F-2714-4A6E-99FD-FA26CC340A70}" type="parTrans" cxnId="{007EDF5B-0485-4E13-A0FA-5C50E56CC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6670492-EA5E-4121-8FA9-3B82747B647A}" type="sibTrans" cxnId="{007EDF5B-0485-4E13-A0FA-5C50E56CC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05C0AB-0A0E-4A0D-9E73-561953DD3B25}">
      <dgm:prSet phldrT="[文字]"/>
      <dgm:spPr/>
      <dgm:t>
        <a:bodyPr/>
        <a:lstStyle/>
        <a:p>
          <a:r>
            <a:rPr lang="zh-TW" altLang="en-US" b="1" dirty="0">
              <a:latin typeface="微軟正黑體" panose="020B0604030504040204" pitchFamily="34" charset="-120"/>
              <a:ea typeface="微軟正黑體" panose="020B0604030504040204" pitchFamily="34" charset="-120"/>
            </a:rPr>
            <a:t>國家文官學院</a:t>
          </a:r>
        </a:p>
      </dgm:t>
    </dgm:pt>
    <dgm:pt modelId="{D3712F7F-2747-41E3-ABBE-80EBF22E138F}" type="parTrans" cxnId="{B05FEAA1-2929-4274-A2C4-2BB28273FE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06A853F-915E-41EA-AF6D-C5BC8345E36B}" type="sibTrans" cxnId="{B05FEAA1-2929-4274-A2C4-2BB28273FE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328C4AE-8B3E-434D-8F00-B49CC34C90A5}">
      <dgm:prSet phldrT="[文字]"/>
      <dgm:spPr>
        <a:scene3d>
          <a:camera prst="orthographicFront"/>
          <a:lightRig rig="flat" dir="t"/>
        </a:scene3d>
        <a:sp3d prstMaterial="plastic">
          <a:bevelT w="120900" h="88900"/>
          <a:bevelB w="88900" h="31750" prst="angle"/>
        </a:sp3d>
      </dgm:spPr>
      <dgm:t>
        <a:bodyPr/>
        <a:lstStyle/>
        <a:p>
          <a:r>
            <a:rPr lang="zh-TW" altLang="en-US" b="1" dirty="0">
              <a:latin typeface="微軟正黑體" panose="020B0604030504040204" pitchFamily="34" charset="-120"/>
              <a:ea typeface="微軟正黑體" panose="020B0604030504040204" pitchFamily="34" charset="-120"/>
            </a:rPr>
            <a:t>薦送</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機關</a:t>
          </a:r>
        </a:p>
      </dgm:t>
    </dgm:pt>
    <dgm:pt modelId="{7E831F4F-BD9B-4C40-A47B-C386923D48D6}" type="parTrans" cxnId="{68FBDECC-CFE2-4021-9A2D-329752334891}">
      <dgm:prSet/>
      <dgm:spPr/>
      <dgm:t>
        <a:bodyPr/>
        <a:lstStyle/>
        <a:p>
          <a:endParaRPr lang="zh-TW" altLang="en-US"/>
        </a:p>
      </dgm:t>
    </dgm:pt>
    <dgm:pt modelId="{190FE562-E503-4700-9A5A-EBB5A0B4099F}" type="sibTrans" cxnId="{68FBDECC-CFE2-4021-9A2D-329752334891}">
      <dgm:prSet/>
      <dgm:spPr/>
      <dgm:t>
        <a:bodyPr/>
        <a:lstStyle/>
        <a:p>
          <a:endParaRPr lang="zh-TW" altLang="en-US"/>
        </a:p>
      </dgm:t>
    </dgm:pt>
    <dgm:pt modelId="{E79D4679-8991-432D-9CB1-7FAC7647DE7A}" type="pres">
      <dgm:prSet presAssocID="{23D98E25-4384-47C0-8C5B-3174D24493A3}" presName="Name0" presStyleCnt="0">
        <dgm:presLayoutVars>
          <dgm:chMax val="1"/>
          <dgm:dir/>
          <dgm:animLvl val="ctr"/>
          <dgm:resizeHandles val="exact"/>
        </dgm:presLayoutVars>
      </dgm:prSet>
      <dgm:spPr/>
    </dgm:pt>
    <dgm:pt modelId="{876D5263-DCDF-46EF-96CF-2C149FE69205}" type="pres">
      <dgm:prSet presAssocID="{6F7A2221-FA77-406B-8433-3125FE76F84B}" presName="centerShape" presStyleLbl="node0" presStyleIdx="0" presStyleCnt="1"/>
      <dgm:spPr/>
    </dgm:pt>
    <dgm:pt modelId="{83790DE9-065A-405B-B03F-42F0F5A33382}" type="pres">
      <dgm:prSet presAssocID="{2AB48A98-1ABE-4E96-88AA-F58A6F1831D0}" presName="parTrans" presStyleLbl="sibTrans2D1" presStyleIdx="0" presStyleCnt="5"/>
      <dgm:spPr/>
    </dgm:pt>
    <dgm:pt modelId="{97DF6AB2-BF1F-4D08-AE9D-2791C8E4668D}" type="pres">
      <dgm:prSet presAssocID="{2AB48A98-1ABE-4E96-88AA-F58A6F1831D0}" presName="connectorText" presStyleLbl="sibTrans2D1" presStyleIdx="0" presStyleCnt="5"/>
      <dgm:spPr/>
    </dgm:pt>
    <dgm:pt modelId="{056E9D0A-9C31-4E95-B1D9-E5F2593738D9}" type="pres">
      <dgm:prSet presAssocID="{96C0AB7E-EBEB-4D59-86C1-72B270744A97}" presName="node" presStyleLbl="node1" presStyleIdx="0" presStyleCnt="5">
        <dgm:presLayoutVars>
          <dgm:bulletEnabled val="1"/>
        </dgm:presLayoutVars>
      </dgm:prSet>
      <dgm:spPr/>
    </dgm:pt>
    <dgm:pt modelId="{FF058E15-B7F1-482F-BEDF-4F4FF5E2D793}" type="pres">
      <dgm:prSet presAssocID="{7E831F4F-BD9B-4C40-A47B-C386923D48D6}" presName="parTrans" presStyleLbl="sibTrans2D1" presStyleIdx="1" presStyleCnt="5"/>
      <dgm:spPr/>
    </dgm:pt>
    <dgm:pt modelId="{BB01023B-07B3-479E-BF83-F092DCF0706A}" type="pres">
      <dgm:prSet presAssocID="{7E831F4F-BD9B-4C40-A47B-C386923D48D6}" presName="connectorText" presStyleLbl="sibTrans2D1" presStyleIdx="1" presStyleCnt="5"/>
      <dgm:spPr/>
    </dgm:pt>
    <dgm:pt modelId="{B29818C9-C7C8-4A5D-B575-E6906006F594}" type="pres">
      <dgm:prSet presAssocID="{E328C4AE-8B3E-434D-8F00-B49CC34C90A5}" presName="node" presStyleLbl="node1" presStyleIdx="1" presStyleCnt="5">
        <dgm:presLayoutVars>
          <dgm:bulletEnabled val="1"/>
        </dgm:presLayoutVars>
      </dgm:prSet>
      <dgm:spPr/>
    </dgm:pt>
    <dgm:pt modelId="{20725AEA-2727-4BE7-95B8-9AA501590528}" type="pres">
      <dgm:prSet presAssocID="{FA4BDD0A-CCF1-4847-8029-E04D0664E200}" presName="parTrans" presStyleLbl="sibTrans2D1" presStyleIdx="2" presStyleCnt="5"/>
      <dgm:spPr/>
    </dgm:pt>
    <dgm:pt modelId="{DE8001C6-4B35-48E2-860B-C2F764A6D367}" type="pres">
      <dgm:prSet presAssocID="{FA4BDD0A-CCF1-4847-8029-E04D0664E200}" presName="connectorText" presStyleLbl="sibTrans2D1" presStyleIdx="2" presStyleCnt="5"/>
      <dgm:spPr/>
    </dgm:pt>
    <dgm:pt modelId="{41F3A2FB-B0BA-4A0B-910E-575797021C64}" type="pres">
      <dgm:prSet presAssocID="{1991C51F-9BC9-4265-A97F-C56BCB854029}" presName="node" presStyleLbl="node1" presStyleIdx="2" presStyleCnt="5">
        <dgm:presLayoutVars>
          <dgm:bulletEnabled val="1"/>
        </dgm:presLayoutVars>
      </dgm:prSet>
      <dgm:spPr/>
    </dgm:pt>
    <dgm:pt modelId="{7565F816-5580-46ED-901D-E2EEB8E0C344}" type="pres">
      <dgm:prSet presAssocID="{5C26244F-2714-4A6E-99FD-FA26CC340A70}" presName="parTrans" presStyleLbl="sibTrans2D1" presStyleIdx="3" presStyleCnt="5"/>
      <dgm:spPr/>
    </dgm:pt>
    <dgm:pt modelId="{21368645-8F2A-4284-9B20-23FFD2EBB810}" type="pres">
      <dgm:prSet presAssocID="{5C26244F-2714-4A6E-99FD-FA26CC340A70}" presName="connectorText" presStyleLbl="sibTrans2D1" presStyleIdx="3" presStyleCnt="5"/>
      <dgm:spPr/>
    </dgm:pt>
    <dgm:pt modelId="{A673C8F9-E1A8-4133-A117-E569220A2FD7}" type="pres">
      <dgm:prSet presAssocID="{42B0291E-8EBF-4BB4-AC39-E5FED42B3D14}" presName="node" presStyleLbl="node1" presStyleIdx="3" presStyleCnt="5">
        <dgm:presLayoutVars>
          <dgm:bulletEnabled val="1"/>
        </dgm:presLayoutVars>
      </dgm:prSet>
      <dgm:spPr/>
    </dgm:pt>
    <dgm:pt modelId="{C5D1F943-8CEC-4F78-8EE2-E7A3EC3F4BFB}" type="pres">
      <dgm:prSet presAssocID="{D3712F7F-2747-41E3-ABBE-80EBF22E138F}" presName="parTrans" presStyleLbl="sibTrans2D1" presStyleIdx="4" presStyleCnt="5"/>
      <dgm:spPr/>
    </dgm:pt>
    <dgm:pt modelId="{9DAA731F-66CE-4E08-827E-15E25D2B3E6A}" type="pres">
      <dgm:prSet presAssocID="{D3712F7F-2747-41E3-ABBE-80EBF22E138F}" presName="connectorText" presStyleLbl="sibTrans2D1" presStyleIdx="4" presStyleCnt="5"/>
      <dgm:spPr/>
    </dgm:pt>
    <dgm:pt modelId="{C64D5DF0-F930-429D-8663-3970D54D5D62}" type="pres">
      <dgm:prSet presAssocID="{6405C0AB-0A0E-4A0D-9E73-561953DD3B25}" presName="node" presStyleLbl="node1" presStyleIdx="4" presStyleCnt="5">
        <dgm:presLayoutVars>
          <dgm:bulletEnabled val="1"/>
        </dgm:presLayoutVars>
      </dgm:prSet>
      <dgm:spPr/>
    </dgm:pt>
  </dgm:ptLst>
  <dgm:cxnLst>
    <dgm:cxn modelId="{8163D40B-9BAA-4069-8F6E-682EA6087DD7}" type="presOf" srcId="{E328C4AE-8B3E-434D-8F00-B49CC34C90A5}" destId="{B29818C9-C7C8-4A5D-B575-E6906006F594}" srcOrd="0" destOrd="0" presId="urn:microsoft.com/office/officeart/2005/8/layout/radial5"/>
    <dgm:cxn modelId="{14B4A81C-0B5F-41B1-BA30-5DAE80CDBD71}" type="presOf" srcId="{D3712F7F-2747-41E3-ABBE-80EBF22E138F}" destId="{9DAA731F-66CE-4E08-827E-15E25D2B3E6A}" srcOrd="1" destOrd="0" presId="urn:microsoft.com/office/officeart/2005/8/layout/radial5"/>
    <dgm:cxn modelId="{CE8BB027-A602-4C4E-A298-4A7EAA03788A}" type="presOf" srcId="{23D98E25-4384-47C0-8C5B-3174D24493A3}" destId="{E79D4679-8991-432D-9CB1-7FAC7647DE7A}" srcOrd="0" destOrd="0" presId="urn:microsoft.com/office/officeart/2005/8/layout/radial5"/>
    <dgm:cxn modelId="{D5B63028-2CE0-43A4-B017-17E73D20910F}" srcId="{6F7A2221-FA77-406B-8433-3125FE76F84B}" destId="{96C0AB7E-EBEB-4D59-86C1-72B270744A97}" srcOrd="0" destOrd="0" parTransId="{2AB48A98-1ABE-4E96-88AA-F58A6F1831D0}" sibTransId="{559BF855-F40B-4EC9-9765-5B808CB2DA60}"/>
    <dgm:cxn modelId="{B300EC35-DB98-4FB6-9B6C-76E2F80D62A8}" srcId="{6F7A2221-FA77-406B-8433-3125FE76F84B}" destId="{1991C51F-9BC9-4265-A97F-C56BCB854029}" srcOrd="2" destOrd="0" parTransId="{FA4BDD0A-CCF1-4847-8029-E04D0664E200}" sibTransId="{E653E45F-C290-40F4-A2B1-EA200DCBBDC0}"/>
    <dgm:cxn modelId="{007EDF5B-0485-4E13-A0FA-5C50E56CC6FE}" srcId="{6F7A2221-FA77-406B-8433-3125FE76F84B}" destId="{42B0291E-8EBF-4BB4-AC39-E5FED42B3D14}" srcOrd="3" destOrd="0" parTransId="{5C26244F-2714-4A6E-99FD-FA26CC340A70}" sibTransId="{16670492-EA5E-4121-8FA9-3B82747B647A}"/>
    <dgm:cxn modelId="{FDEE6C61-DBF5-4189-A8AB-8D32C9F74420}" type="presOf" srcId="{5C26244F-2714-4A6E-99FD-FA26CC340A70}" destId="{7565F816-5580-46ED-901D-E2EEB8E0C344}" srcOrd="0" destOrd="0" presId="urn:microsoft.com/office/officeart/2005/8/layout/radial5"/>
    <dgm:cxn modelId="{084CFD4E-211E-4522-9352-79643BD34A63}" type="presOf" srcId="{42B0291E-8EBF-4BB4-AC39-E5FED42B3D14}" destId="{A673C8F9-E1A8-4133-A117-E569220A2FD7}" srcOrd="0" destOrd="0" presId="urn:microsoft.com/office/officeart/2005/8/layout/radial5"/>
    <dgm:cxn modelId="{F51C9F51-09EC-494F-A1C3-D407D792E5DA}" type="presOf" srcId="{96C0AB7E-EBEB-4D59-86C1-72B270744A97}" destId="{056E9D0A-9C31-4E95-B1D9-E5F2593738D9}" srcOrd="0" destOrd="0" presId="urn:microsoft.com/office/officeart/2005/8/layout/radial5"/>
    <dgm:cxn modelId="{E113E480-1957-4F14-A789-23B15D99457C}" type="presOf" srcId="{5C26244F-2714-4A6E-99FD-FA26CC340A70}" destId="{21368645-8F2A-4284-9B20-23FFD2EBB810}" srcOrd="1" destOrd="0" presId="urn:microsoft.com/office/officeart/2005/8/layout/radial5"/>
    <dgm:cxn modelId="{5D68868D-8B8E-4B14-9BE0-4CDF85AD6003}" srcId="{23D98E25-4384-47C0-8C5B-3174D24493A3}" destId="{6F7A2221-FA77-406B-8433-3125FE76F84B}" srcOrd="0" destOrd="0" parTransId="{440D8493-DBD5-499D-A707-36FA22983371}" sibTransId="{4B4B7459-B9F9-472A-97E7-88B3219501DD}"/>
    <dgm:cxn modelId="{BB0CB99B-BD3E-456E-91E5-4A140D470EF7}" type="presOf" srcId="{2AB48A98-1ABE-4E96-88AA-F58A6F1831D0}" destId="{83790DE9-065A-405B-B03F-42F0F5A33382}" srcOrd="0" destOrd="0" presId="urn:microsoft.com/office/officeart/2005/8/layout/radial5"/>
    <dgm:cxn modelId="{B05FEAA1-2929-4274-A2C4-2BB28273FE2F}" srcId="{6F7A2221-FA77-406B-8433-3125FE76F84B}" destId="{6405C0AB-0A0E-4A0D-9E73-561953DD3B25}" srcOrd="4" destOrd="0" parTransId="{D3712F7F-2747-41E3-ABBE-80EBF22E138F}" sibTransId="{206A853F-915E-41EA-AF6D-C5BC8345E36B}"/>
    <dgm:cxn modelId="{0E66B7A2-04DE-4043-8409-00011623BF0A}" type="presOf" srcId="{6F7A2221-FA77-406B-8433-3125FE76F84B}" destId="{876D5263-DCDF-46EF-96CF-2C149FE69205}" srcOrd="0" destOrd="0" presId="urn:microsoft.com/office/officeart/2005/8/layout/radial5"/>
    <dgm:cxn modelId="{5353F7B4-8475-408C-A83B-9B47626E5073}" type="presOf" srcId="{1991C51F-9BC9-4265-A97F-C56BCB854029}" destId="{41F3A2FB-B0BA-4A0B-910E-575797021C64}" srcOrd="0" destOrd="0" presId="urn:microsoft.com/office/officeart/2005/8/layout/radial5"/>
    <dgm:cxn modelId="{775D9CB9-387E-4B76-A3FA-AA6BF2D7B41E}" type="presOf" srcId="{FA4BDD0A-CCF1-4847-8029-E04D0664E200}" destId="{20725AEA-2727-4BE7-95B8-9AA501590528}" srcOrd="0" destOrd="0" presId="urn:microsoft.com/office/officeart/2005/8/layout/radial5"/>
    <dgm:cxn modelId="{542907C7-01A9-41A4-B93E-DAF5AB09F828}" type="presOf" srcId="{FA4BDD0A-CCF1-4847-8029-E04D0664E200}" destId="{DE8001C6-4B35-48E2-860B-C2F764A6D367}" srcOrd="1" destOrd="0" presId="urn:microsoft.com/office/officeart/2005/8/layout/radial5"/>
    <dgm:cxn modelId="{9A3537CA-71E7-460E-8475-6BBAE21974DC}" type="presOf" srcId="{7E831F4F-BD9B-4C40-A47B-C386923D48D6}" destId="{FF058E15-B7F1-482F-BEDF-4F4FF5E2D793}" srcOrd="0" destOrd="0" presId="urn:microsoft.com/office/officeart/2005/8/layout/radial5"/>
    <dgm:cxn modelId="{68FBDECC-CFE2-4021-9A2D-329752334891}" srcId="{6F7A2221-FA77-406B-8433-3125FE76F84B}" destId="{E328C4AE-8B3E-434D-8F00-B49CC34C90A5}" srcOrd="1" destOrd="0" parTransId="{7E831F4F-BD9B-4C40-A47B-C386923D48D6}" sibTransId="{190FE562-E503-4700-9A5A-EBB5A0B4099F}"/>
    <dgm:cxn modelId="{F6558ECD-BF3F-45FF-96E0-812ED7D4E461}" type="presOf" srcId="{7E831F4F-BD9B-4C40-A47B-C386923D48D6}" destId="{BB01023B-07B3-479E-BF83-F092DCF0706A}" srcOrd="1" destOrd="0" presId="urn:microsoft.com/office/officeart/2005/8/layout/radial5"/>
    <dgm:cxn modelId="{65C60CD5-EFCA-4AC1-BD79-AD30CDA510C5}" type="presOf" srcId="{6405C0AB-0A0E-4A0D-9E73-561953DD3B25}" destId="{C64D5DF0-F930-429D-8663-3970D54D5D62}" srcOrd="0" destOrd="0" presId="urn:microsoft.com/office/officeart/2005/8/layout/radial5"/>
    <dgm:cxn modelId="{36DC03E8-57A8-4020-BEC2-2F61A9CB5DB7}" type="presOf" srcId="{2AB48A98-1ABE-4E96-88AA-F58A6F1831D0}" destId="{97DF6AB2-BF1F-4D08-AE9D-2791C8E4668D}" srcOrd="1" destOrd="0" presId="urn:microsoft.com/office/officeart/2005/8/layout/radial5"/>
    <dgm:cxn modelId="{1FB5E8E9-C645-4EA3-924F-7BE3C59B9D14}" type="presOf" srcId="{D3712F7F-2747-41E3-ABBE-80EBF22E138F}" destId="{C5D1F943-8CEC-4F78-8EE2-E7A3EC3F4BFB}" srcOrd="0" destOrd="0" presId="urn:microsoft.com/office/officeart/2005/8/layout/radial5"/>
    <dgm:cxn modelId="{B5120D9A-7F1C-48C9-8CB3-E155A3B7316E}" type="presParOf" srcId="{E79D4679-8991-432D-9CB1-7FAC7647DE7A}" destId="{876D5263-DCDF-46EF-96CF-2C149FE69205}" srcOrd="0" destOrd="0" presId="urn:microsoft.com/office/officeart/2005/8/layout/radial5"/>
    <dgm:cxn modelId="{41329C3A-B96F-4927-BCB5-FBE2BDFE1279}" type="presParOf" srcId="{E79D4679-8991-432D-9CB1-7FAC7647DE7A}" destId="{83790DE9-065A-405B-B03F-42F0F5A33382}" srcOrd="1" destOrd="0" presId="urn:microsoft.com/office/officeart/2005/8/layout/radial5"/>
    <dgm:cxn modelId="{D5450FEE-9568-4C81-8B33-664B0C4FDF04}" type="presParOf" srcId="{83790DE9-065A-405B-B03F-42F0F5A33382}" destId="{97DF6AB2-BF1F-4D08-AE9D-2791C8E4668D}" srcOrd="0" destOrd="0" presId="urn:microsoft.com/office/officeart/2005/8/layout/radial5"/>
    <dgm:cxn modelId="{E029820B-F3E4-40B3-889D-478CA80DB647}" type="presParOf" srcId="{E79D4679-8991-432D-9CB1-7FAC7647DE7A}" destId="{056E9D0A-9C31-4E95-B1D9-E5F2593738D9}" srcOrd="2" destOrd="0" presId="urn:microsoft.com/office/officeart/2005/8/layout/radial5"/>
    <dgm:cxn modelId="{291311A2-EB3B-45F9-8E0A-FF80A131EE5A}" type="presParOf" srcId="{E79D4679-8991-432D-9CB1-7FAC7647DE7A}" destId="{FF058E15-B7F1-482F-BEDF-4F4FF5E2D793}" srcOrd="3" destOrd="0" presId="urn:microsoft.com/office/officeart/2005/8/layout/radial5"/>
    <dgm:cxn modelId="{E234E386-9D38-49D5-80E9-F9CE6B6BCE5F}" type="presParOf" srcId="{FF058E15-B7F1-482F-BEDF-4F4FF5E2D793}" destId="{BB01023B-07B3-479E-BF83-F092DCF0706A}" srcOrd="0" destOrd="0" presId="urn:microsoft.com/office/officeart/2005/8/layout/radial5"/>
    <dgm:cxn modelId="{310FF7D3-D2A8-4D51-A44D-E3D6647927E8}" type="presParOf" srcId="{E79D4679-8991-432D-9CB1-7FAC7647DE7A}" destId="{B29818C9-C7C8-4A5D-B575-E6906006F594}" srcOrd="4" destOrd="0" presId="urn:microsoft.com/office/officeart/2005/8/layout/radial5"/>
    <dgm:cxn modelId="{93E431BB-8B80-432B-983C-C2B0D58E71C8}" type="presParOf" srcId="{E79D4679-8991-432D-9CB1-7FAC7647DE7A}" destId="{20725AEA-2727-4BE7-95B8-9AA501590528}" srcOrd="5" destOrd="0" presId="urn:microsoft.com/office/officeart/2005/8/layout/radial5"/>
    <dgm:cxn modelId="{5743A4E4-5433-44E9-BA3F-4E997B447E6F}" type="presParOf" srcId="{20725AEA-2727-4BE7-95B8-9AA501590528}" destId="{DE8001C6-4B35-48E2-860B-C2F764A6D367}" srcOrd="0" destOrd="0" presId="urn:microsoft.com/office/officeart/2005/8/layout/radial5"/>
    <dgm:cxn modelId="{A111CA19-3222-46B1-9576-EE0A726EC5C4}" type="presParOf" srcId="{E79D4679-8991-432D-9CB1-7FAC7647DE7A}" destId="{41F3A2FB-B0BA-4A0B-910E-575797021C64}" srcOrd="6" destOrd="0" presId="urn:microsoft.com/office/officeart/2005/8/layout/radial5"/>
    <dgm:cxn modelId="{203134A7-C6DB-486D-A119-7ACD87674012}" type="presParOf" srcId="{E79D4679-8991-432D-9CB1-7FAC7647DE7A}" destId="{7565F816-5580-46ED-901D-E2EEB8E0C344}" srcOrd="7" destOrd="0" presId="urn:microsoft.com/office/officeart/2005/8/layout/radial5"/>
    <dgm:cxn modelId="{CB5033F8-F077-4DB9-8484-D134BB671F97}" type="presParOf" srcId="{7565F816-5580-46ED-901D-E2EEB8E0C344}" destId="{21368645-8F2A-4284-9B20-23FFD2EBB810}" srcOrd="0" destOrd="0" presId="urn:microsoft.com/office/officeart/2005/8/layout/radial5"/>
    <dgm:cxn modelId="{17F3F60F-2A13-4CB0-91FF-978B81572190}" type="presParOf" srcId="{E79D4679-8991-432D-9CB1-7FAC7647DE7A}" destId="{A673C8F9-E1A8-4133-A117-E569220A2FD7}" srcOrd="8" destOrd="0" presId="urn:microsoft.com/office/officeart/2005/8/layout/radial5"/>
    <dgm:cxn modelId="{48BB94DB-065A-40DF-9B1F-861F13C4732B}" type="presParOf" srcId="{E79D4679-8991-432D-9CB1-7FAC7647DE7A}" destId="{C5D1F943-8CEC-4F78-8EE2-E7A3EC3F4BFB}" srcOrd="9" destOrd="0" presId="urn:microsoft.com/office/officeart/2005/8/layout/radial5"/>
    <dgm:cxn modelId="{7080FC45-04FE-4F84-B23F-9AE6395560AB}" type="presParOf" srcId="{C5D1F943-8CEC-4F78-8EE2-E7A3EC3F4BFB}" destId="{9DAA731F-66CE-4E08-827E-15E25D2B3E6A}" srcOrd="0" destOrd="0" presId="urn:microsoft.com/office/officeart/2005/8/layout/radial5"/>
    <dgm:cxn modelId="{3D7CB0ED-7478-445C-9DA4-803930EFE3FE}" type="presParOf" srcId="{E79D4679-8991-432D-9CB1-7FAC7647DE7A}" destId="{C64D5DF0-F930-429D-8663-3970D54D5D62}" srcOrd="10" destOrd="0" presId="urn:microsoft.com/office/officeart/2005/8/layout/radial5"/>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EFF25-4B85-4F88-9BBD-0447687B3141}" type="doc">
      <dgm:prSet loTypeId="urn:microsoft.com/office/officeart/2005/8/layout/matrix1" loCatId="matrix" qsTypeId="urn:microsoft.com/office/officeart/2005/8/quickstyle/simple1" qsCatId="simple" csTypeId="urn:microsoft.com/office/officeart/2005/8/colors/colorful1#2" csCatId="colorful" phldr="1"/>
      <dgm:spPr/>
      <dgm:t>
        <a:bodyPr/>
        <a:lstStyle/>
        <a:p>
          <a:endParaRPr lang="zh-TW" altLang="en-US"/>
        </a:p>
      </dgm:t>
    </dgm:pt>
    <dgm:pt modelId="{3134BCD8-5871-4125-9553-5A0D404F575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參訓資格要件</a:t>
          </a:r>
          <a:br>
            <a:rPr lang="en-US" altLang="zh-TW" sz="1800" b="1" dirty="0">
              <a:latin typeface="微軟正黑體" panose="020B0604030504040204" pitchFamily="34" charset="-120"/>
              <a:ea typeface="微軟正黑體" panose="020B0604030504040204" pitchFamily="34" charset="-120"/>
            </a:rPr>
          </a:b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高階公務人員中長期發展性訓練辦法第</a:t>
          </a:r>
          <a:r>
            <a:rPr lang="en-US" altLang="zh-TW" sz="1400" b="1" dirty="0">
              <a:latin typeface="微軟正黑體" panose="020B0604030504040204" pitchFamily="34" charset="-120"/>
              <a:ea typeface="微軟正黑體" panose="020B0604030504040204" pitchFamily="34" charset="-120"/>
            </a:rPr>
            <a:t>5</a:t>
          </a:r>
          <a:r>
            <a:rPr lang="zh-TW" altLang="en-US" sz="1400" b="1" dirty="0">
              <a:latin typeface="微軟正黑體" panose="020B0604030504040204" pitchFamily="34" charset="-120"/>
              <a:ea typeface="微軟正黑體" panose="020B0604030504040204" pitchFamily="34" charset="-120"/>
            </a:rPr>
            <a:t>條及年度訓練計畫</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dgm:t>
    </dgm:pt>
    <dgm:pt modelId="{D8DBDEB0-E99E-4C60-A84A-E8130DDA343B}" type="parTrans" cxnId="{7075E4F1-CABD-447E-912F-BFF294BCCC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0B973D8-32FD-48C7-99FC-7BF950F06791}" type="sibTrans" cxnId="{7075E4F1-CABD-447E-912F-BFF294BCCC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836BE1-3699-403C-B4C7-6802FC21CE78}">
      <dgm:prSet phldrT="[文字]"/>
      <dgm:spPr/>
      <dgm:t>
        <a:bodyPr/>
        <a:lstStyle/>
        <a:p>
          <a:endParaRPr lang="zh-TW" altLang="en-US" dirty="0">
            <a:latin typeface="微軟正黑體" panose="020B0604030504040204" pitchFamily="34" charset="-120"/>
            <a:ea typeface="微軟正黑體" panose="020B0604030504040204" pitchFamily="34" charset="-120"/>
          </a:endParaRPr>
        </a:p>
      </dgm:t>
    </dgm:pt>
    <dgm:pt modelId="{F3C17C82-CEA7-4CC2-9D21-B4AD079E3084}" type="parTrans" cxnId="{7EE02F0C-6601-427B-B2EA-289284569A1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D9A40E7-EF3A-43CB-BA55-E87932F9825A}" type="sibTrans" cxnId="{7EE02F0C-6601-427B-B2EA-289284569A1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83AC4E-D7D3-4B00-B271-32F76C4CCF26}">
      <dgm:prSet phldrT="[文字]"/>
      <dgm:spPr/>
      <dgm:t>
        <a:bodyPr/>
        <a:lstStyle/>
        <a:p>
          <a:endParaRPr lang="zh-TW" altLang="en-US">
            <a:latin typeface="微軟正黑體" panose="020B0604030504040204" pitchFamily="34" charset="-120"/>
            <a:ea typeface="微軟正黑體" panose="020B0604030504040204" pitchFamily="34" charset="-120"/>
          </a:endParaRPr>
        </a:p>
      </dgm:t>
    </dgm:pt>
    <dgm:pt modelId="{5A585589-2198-4368-9FA3-5A331A693DB1}" type="parTrans" cxnId="{A39BAAE1-2527-47B9-9F3F-F6064B97B8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BA5759-3638-45BC-A032-7B525F896C31}" type="sibTrans" cxnId="{A39BAAE1-2527-47B9-9F3F-F6064B97B8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EEEA6F-305E-49F7-8B09-7F9D5445ADAD}">
      <dgm:prSet phldrT="[文字]"/>
      <dgm:spPr/>
      <dgm:t>
        <a:bodyPr/>
        <a:lstStyle/>
        <a:p>
          <a:endParaRPr lang="zh-TW" altLang="en-US" dirty="0">
            <a:latin typeface="微軟正黑體" panose="020B0604030504040204" pitchFamily="34" charset="-120"/>
            <a:ea typeface="微軟正黑體" panose="020B0604030504040204" pitchFamily="34" charset="-120"/>
          </a:endParaRPr>
        </a:p>
      </dgm:t>
    </dgm:pt>
    <dgm:pt modelId="{A8CD3929-F994-4485-BE1A-20008853704A}" type="parTrans" cxnId="{862D8E42-DCD7-445A-9530-467F70E27FD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4BE736-A33A-4EC9-8CC0-C42EDCF03834}" type="sibTrans" cxnId="{862D8E42-DCD7-445A-9530-467F70E27FD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BFF565D-1E96-4C2D-8FD4-299D311CA928}">
      <dgm:prSet custT="1"/>
      <dgm:spPr/>
      <dgm:t>
        <a:bodyPr/>
        <a:lstStyle/>
        <a:p>
          <a:r>
            <a:rPr lang="zh-TW" altLang="en-US" sz="4400" b="1" dirty="0">
              <a:latin typeface="微軟正黑體" panose="020B0604030504040204" pitchFamily="34" charset="-120"/>
              <a:ea typeface="微軟正黑體" panose="020B0604030504040204" pitchFamily="34" charset="-120"/>
            </a:rPr>
            <a:t>官等</a:t>
          </a:r>
        </a:p>
      </dgm:t>
    </dgm:pt>
    <dgm:pt modelId="{14590844-D13C-48DE-974A-2A28AFD0BB30}" type="parTrans" cxnId="{8BF8D054-414E-4547-B5A4-C75E052A2B8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376FA-1241-446D-B448-CC6697AA6E62}" type="sibTrans" cxnId="{8BF8D054-414E-4547-B5A4-C75E052A2B8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BBAD685-44A9-4C55-BB9B-5CC6C357A9AC}">
      <dgm:prSet custT="1"/>
      <dgm:spPr/>
      <dgm:t>
        <a:bodyPr/>
        <a:lstStyle/>
        <a:p>
          <a:r>
            <a:rPr lang="zh-TW" altLang="en-US" sz="4400" b="1" dirty="0">
              <a:latin typeface="微軟正黑體" panose="020B0604030504040204" pitchFamily="34" charset="-120"/>
              <a:ea typeface="微軟正黑體" panose="020B0604030504040204" pitchFamily="34" charset="-120"/>
            </a:rPr>
            <a:t>年資</a:t>
          </a:r>
        </a:p>
      </dgm:t>
    </dgm:pt>
    <dgm:pt modelId="{8135CE10-57D1-40AE-86CE-CEF891B0C5A4}" type="parTrans" cxnId="{728C2400-D687-4B37-BD03-D897CF9F96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F36F81E-E2AB-4F35-A30C-799153353639}" type="sibTrans" cxnId="{728C2400-D687-4B37-BD03-D897CF9F96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37B7AA-78C0-425E-923B-722FD73C704D}">
      <dgm:prSet custT="1"/>
      <dgm:spPr/>
      <dgm:t>
        <a:bodyPr/>
        <a:lstStyle/>
        <a:p>
          <a:r>
            <a:rPr lang="zh-TW" altLang="en-US" sz="4400" b="1" dirty="0">
              <a:latin typeface="微軟正黑體" panose="020B0604030504040204" pitchFamily="34" charset="-120"/>
              <a:ea typeface="微軟正黑體" panose="020B0604030504040204" pitchFamily="34" charset="-120"/>
            </a:rPr>
            <a:t>考績</a:t>
          </a:r>
        </a:p>
      </dgm:t>
    </dgm:pt>
    <dgm:pt modelId="{DDB26C4E-1829-4969-BD7B-094A2DF36585}" type="parTrans" cxnId="{5D330BA3-1108-426F-82AD-4049BAD848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D51FC0-9890-47B7-8DC1-3755B650D7E6}" type="sibTrans" cxnId="{5D330BA3-1108-426F-82AD-4049BAD848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648FA1-DC05-4DAB-A686-DB85F9FE5A37}">
      <dgm:prSet custT="1"/>
      <dgm:spPr/>
      <dgm:t>
        <a:bodyPr/>
        <a:lstStyle/>
        <a:p>
          <a:r>
            <a:rPr lang="zh-TW" altLang="en-US" sz="4400" b="1" dirty="0">
              <a:latin typeface="微軟正黑體" panose="020B0604030504040204" pitchFamily="34" charset="-120"/>
              <a:ea typeface="微軟正黑體" panose="020B0604030504040204" pitchFamily="34" charset="-120"/>
            </a:rPr>
            <a:t>現職人員</a:t>
          </a:r>
        </a:p>
      </dgm:t>
    </dgm:pt>
    <dgm:pt modelId="{8AC1E5E9-A7A0-4334-963B-5D9D219C76F7}" type="sibTrans" cxnId="{2B958846-A7BF-4BD4-A976-6816B8E663F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01BBF85-210F-4D09-8982-D3260720D44C}" type="parTrans" cxnId="{2B958846-A7BF-4BD4-A976-6816B8E663F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6D0F4B-48E3-46BC-B7AB-51AD0C3650EC}" type="pres">
      <dgm:prSet presAssocID="{768EFF25-4B85-4F88-9BBD-0447687B3141}" presName="diagram" presStyleCnt="0">
        <dgm:presLayoutVars>
          <dgm:chMax val="1"/>
          <dgm:dir/>
          <dgm:animLvl val="ctr"/>
          <dgm:resizeHandles val="exact"/>
        </dgm:presLayoutVars>
      </dgm:prSet>
      <dgm:spPr/>
    </dgm:pt>
    <dgm:pt modelId="{7DEEEF6D-DF6B-4164-8E9C-82192AE26CAF}" type="pres">
      <dgm:prSet presAssocID="{768EFF25-4B85-4F88-9BBD-0447687B3141}" presName="matrix" presStyleCnt="0"/>
      <dgm:spPr/>
    </dgm:pt>
    <dgm:pt modelId="{33C08C5C-1F32-4D88-827D-9837275748F2}" type="pres">
      <dgm:prSet presAssocID="{768EFF25-4B85-4F88-9BBD-0447687B3141}" presName="tile1" presStyleLbl="node1" presStyleIdx="0" presStyleCnt="4" custLinFactNeighborX="0" custLinFactNeighborY="-11340"/>
      <dgm:spPr/>
    </dgm:pt>
    <dgm:pt modelId="{7381CA27-A99C-4970-B2B9-785B7ACD4B23}" type="pres">
      <dgm:prSet presAssocID="{768EFF25-4B85-4F88-9BBD-0447687B3141}" presName="tile1text" presStyleLbl="node1" presStyleIdx="0" presStyleCnt="4">
        <dgm:presLayoutVars>
          <dgm:chMax val="0"/>
          <dgm:chPref val="0"/>
          <dgm:bulletEnabled val="1"/>
        </dgm:presLayoutVars>
      </dgm:prSet>
      <dgm:spPr/>
    </dgm:pt>
    <dgm:pt modelId="{31395B1B-A0CC-4937-BAC7-4BCF2876E191}" type="pres">
      <dgm:prSet presAssocID="{768EFF25-4B85-4F88-9BBD-0447687B3141}" presName="tile2" presStyleLbl="node1" presStyleIdx="1" presStyleCnt="4" custLinFactNeighborY="0"/>
      <dgm:spPr/>
    </dgm:pt>
    <dgm:pt modelId="{FBBFCDAD-B552-4E0B-8AC6-0FCC9A4057CD}" type="pres">
      <dgm:prSet presAssocID="{768EFF25-4B85-4F88-9BBD-0447687B3141}" presName="tile2text" presStyleLbl="node1" presStyleIdx="1" presStyleCnt="4">
        <dgm:presLayoutVars>
          <dgm:chMax val="0"/>
          <dgm:chPref val="0"/>
          <dgm:bulletEnabled val="1"/>
        </dgm:presLayoutVars>
      </dgm:prSet>
      <dgm:spPr/>
    </dgm:pt>
    <dgm:pt modelId="{4EB09751-3EB5-4DAD-B48A-D4A1C8084714}" type="pres">
      <dgm:prSet presAssocID="{768EFF25-4B85-4F88-9BBD-0447687B3141}" presName="tile3" presStyleLbl="node1" presStyleIdx="2" presStyleCnt="4"/>
      <dgm:spPr/>
    </dgm:pt>
    <dgm:pt modelId="{DCD6BAF9-5A59-40C8-8E99-A9F9D7FF7088}" type="pres">
      <dgm:prSet presAssocID="{768EFF25-4B85-4F88-9BBD-0447687B3141}" presName="tile3text" presStyleLbl="node1" presStyleIdx="2" presStyleCnt="4">
        <dgm:presLayoutVars>
          <dgm:chMax val="0"/>
          <dgm:chPref val="0"/>
          <dgm:bulletEnabled val="1"/>
        </dgm:presLayoutVars>
      </dgm:prSet>
      <dgm:spPr/>
    </dgm:pt>
    <dgm:pt modelId="{53B97A16-8381-45DE-8299-2CD3251258E4}" type="pres">
      <dgm:prSet presAssocID="{768EFF25-4B85-4F88-9BBD-0447687B3141}" presName="tile4" presStyleLbl="node1" presStyleIdx="3" presStyleCnt="4"/>
      <dgm:spPr/>
    </dgm:pt>
    <dgm:pt modelId="{4E5BF6EC-C70E-4C1B-9B88-B35B160BC5C5}" type="pres">
      <dgm:prSet presAssocID="{768EFF25-4B85-4F88-9BBD-0447687B3141}" presName="tile4text" presStyleLbl="node1" presStyleIdx="3" presStyleCnt="4">
        <dgm:presLayoutVars>
          <dgm:chMax val="0"/>
          <dgm:chPref val="0"/>
          <dgm:bulletEnabled val="1"/>
        </dgm:presLayoutVars>
      </dgm:prSet>
      <dgm:spPr/>
    </dgm:pt>
    <dgm:pt modelId="{771E5D70-9E2B-488E-B9EB-77D9355E17D4}" type="pres">
      <dgm:prSet presAssocID="{768EFF25-4B85-4F88-9BBD-0447687B3141}" presName="centerTile" presStyleLbl="fgShp" presStyleIdx="0" presStyleCnt="1" custAng="0" custScaleX="163121" custScaleY="154506">
        <dgm:presLayoutVars>
          <dgm:chMax val="0"/>
          <dgm:chPref val="0"/>
        </dgm:presLayoutVars>
      </dgm:prSet>
      <dgm:spPr/>
    </dgm:pt>
  </dgm:ptLst>
  <dgm:cxnLst>
    <dgm:cxn modelId="{728C2400-D687-4B37-BD03-D897CF9F9617}" srcId="{3134BCD8-5871-4125-9553-5A0D404F5754}" destId="{9BBAD685-44A9-4C55-BB9B-5CC6C357A9AC}" srcOrd="2" destOrd="0" parTransId="{8135CE10-57D1-40AE-86CE-CEF891B0C5A4}" sibTransId="{9F36F81E-E2AB-4F35-A30C-799153353639}"/>
    <dgm:cxn modelId="{7EE02F0C-6601-427B-B2EA-289284569A1D}" srcId="{768EFF25-4B85-4F88-9BBD-0447687B3141}" destId="{6E836BE1-3699-403C-B4C7-6802FC21CE78}" srcOrd="1" destOrd="0" parTransId="{F3C17C82-CEA7-4CC2-9D21-B4AD079E3084}" sibTransId="{4D9A40E7-EF3A-43CB-BA55-E87932F9825A}"/>
    <dgm:cxn modelId="{16ED961C-8DE5-4D4A-A496-0F93BBD5EE38}" type="presOf" srcId="{9BBAD685-44A9-4C55-BB9B-5CC6C357A9AC}" destId="{4EB09751-3EB5-4DAD-B48A-D4A1C8084714}" srcOrd="0" destOrd="0" presId="urn:microsoft.com/office/officeart/2005/8/layout/matrix1"/>
    <dgm:cxn modelId="{A59E1C36-24B8-4E65-9362-20EAB033E9D0}" type="presOf" srcId="{768EFF25-4B85-4F88-9BBD-0447687B3141}" destId="{846D0F4B-48E3-46BC-B7AB-51AD0C3650EC}" srcOrd="0" destOrd="0" presId="urn:microsoft.com/office/officeart/2005/8/layout/matrix1"/>
    <dgm:cxn modelId="{5D11C838-D034-4D97-AFDF-FC80C719AFD6}" type="presOf" srcId="{CBFF565D-1E96-4C2D-8FD4-299D311CA928}" destId="{31395B1B-A0CC-4937-BAC7-4BCF2876E191}" srcOrd="0" destOrd="0" presId="urn:microsoft.com/office/officeart/2005/8/layout/matrix1"/>
    <dgm:cxn modelId="{319FBA5D-0F53-488C-94A4-2C9DAA7A0D6C}" type="presOf" srcId="{53648FA1-DC05-4DAB-A686-DB85F9FE5A37}" destId="{33C08C5C-1F32-4D88-827D-9837275748F2}" srcOrd="0" destOrd="0" presId="urn:microsoft.com/office/officeart/2005/8/layout/matrix1"/>
    <dgm:cxn modelId="{862D8E42-DCD7-445A-9530-467F70E27FD2}" srcId="{768EFF25-4B85-4F88-9BBD-0447687B3141}" destId="{8BEEEA6F-305E-49F7-8B09-7F9D5445ADAD}" srcOrd="3" destOrd="0" parTransId="{A8CD3929-F994-4485-BE1A-20008853704A}" sibTransId="{F94BE736-A33A-4EC9-8CC0-C42EDCF03834}"/>
    <dgm:cxn modelId="{2B958846-A7BF-4BD4-A976-6816B8E663F6}" srcId="{3134BCD8-5871-4125-9553-5A0D404F5754}" destId="{53648FA1-DC05-4DAB-A686-DB85F9FE5A37}" srcOrd="0" destOrd="0" parTransId="{301BBF85-210F-4D09-8982-D3260720D44C}" sibTransId="{8AC1E5E9-A7A0-4334-963B-5D9D219C76F7}"/>
    <dgm:cxn modelId="{8BF8D054-414E-4547-B5A4-C75E052A2B8D}" srcId="{3134BCD8-5871-4125-9553-5A0D404F5754}" destId="{CBFF565D-1E96-4C2D-8FD4-299D311CA928}" srcOrd="1" destOrd="0" parTransId="{14590844-D13C-48DE-974A-2A28AFD0BB30}" sibTransId="{53E376FA-1241-446D-B448-CC6697AA6E62}"/>
    <dgm:cxn modelId="{E9D61284-A270-44B2-81FC-579B7B201F5F}" type="presOf" srcId="{53648FA1-DC05-4DAB-A686-DB85F9FE5A37}" destId="{7381CA27-A99C-4970-B2B9-785B7ACD4B23}" srcOrd="1" destOrd="0" presId="urn:microsoft.com/office/officeart/2005/8/layout/matrix1"/>
    <dgm:cxn modelId="{5D330BA3-1108-426F-82AD-4049BAD84856}" srcId="{3134BCD8-5871-4125-9553-5A0D404F5754}" destId="{0537B7AA-78C0-425E-923B-722FD73C704D}" srcOrd="3" destOrd="0" parTransId="{DDB26C4E-1829-4969-BD7B-094A2DF36585}" sibTransId="{06D51FC0-9890-47B7-8DC1-3755B650D7E6}"/>
    <dgm:cxn modelId="{FE6EDEB7-6316-41DC-8A83-5A11FAE27B9A}" type="presOf" srcId="{0537B7AA-78C0-425E-923B-722FD73C704D}" destId="{4E5BF6EC-C70E-4C1B-9B88-B35B160BC5C5}" srcOrd="1" destOrd="0" presId="urn:microsoft.com/office/officeart/2005/8/layout/matrix1"/>
    <dgm:cxn modelId="{C9696FD1-FBB5-49AB-B91B-15EE4912A01D}" type="presOf" srcId="{9BBAD685-44A9-4C55-BB9B-5CC6C357A9AC}" destId="{DCD6BAF9-5A59-40C8-8E99-A9F9D7FF7088}" srcOrd="1" destOrd="0" presId="urn:microsoft.com/office/officeart/2005/8/layout/matrix1"/>
    <dgm:cxn modelId="{F35C14D4-EF29-477F-95B5-C1B17D1FA452}" type="presOf" srcId="{0537B7AA-78C0-425E-923B-722FD73C704D}" destId="{53B97A16-8381-45DE-8299-2CD3251258E4}" srcOrd="0" destOrd="0" presId="urn:microsoft.com/office/officeart/2005/8/layout/matrix1"/>
    <dgm:cxn modelId="{A39BAAE1-2527-47B9-9F3F-F6064B97B846}" srcId="{768EFF25-4B85-4F88-9BBD-0447687B3141}" destId="{3483AC4E-D7D3-4B00-B271-32F76C4CCF26}" srcOrd="2" destOrd="0" parTransId="{5A585589-2198-4368-9FA3-5A331A693DB1}" sibTransId="{5FBA5759-3638-45BC-A032-7B525F896C31}"/>
    <dgm:cxn modelId="{7075E4F1-CABD-447E-912F-BFF294BCCC2E}" srcId="{768EFF25-4B85-4F88-9BBD-0447687B3141}" destId="{3134BCD8-5871-4125-9553-5A0D404F5754}" srcOrd="0" destOrd="0" parTransId="{D8DBDEB0-E99E-4C60-A84A-E8130DDA343B}" sibTransId="{20B973D8-32FD-48C7-99FC-7BF950F06791}"/>
    <dgm:cxn modelId="{973112F7-55B3-4898-85AF-B95317EE1BF8}" type="presOf" srcId="{CBFF565D-1E96-4C2D-8FD4-299D311CA928}" destId="{FBBFCDAD-B552-4E0B-8AC6-0FCC9A4057CD}" srcOrd="1" destOrd="0" presId="urn:microsoft.com/office/officeart/2005/8/layout/matrix1"/>
    <dgm:cxn modelId="{6EB7DBFE-7ED4-4689-80A2-BBBFACBBB3B5}" type="presOf" srcId="{3134BCD8-5871-4125-9553-5A0D404F5754}" destId="{771E5D70-9E2B-488E-B9EB-77D9355E17D4}" srcOrd="0" destOrd="0" presId="urn:microsoft.com/office/officeart/2005/8/layout/matrix1"/>
    <dgm:cxn modelId="{E295E414-13F7-49AC-9A66-AB54EDBE4E16}" type="presParOf" srcId="{846D0F4B-48E3-46BC-B7AB-51AD0C3650EC}" destId="{7DEEEF6D-DF6B-4164-8E9C-82192AE26CAF}" srcOrd="0" destOrd="0" presId="urn:microsoft.com/office/officeart/2005/8/layout/matrix1"/>
    <dgm:cxn modelId="{0D2B7DE1-27FC-45D8-9281-F208278926F4}" type="presParOf" srcId="{7DEEEF6D-DF6B-4164-8E9C-82192AE26CAF}" destId="{33C08C5C-1F32-4D88-827D-9837275748F2}" srcOrd="0" destOrd="0" presId="urn:microsoft.com/office/officeart/2005/8/layout/matrix1"/>
    <dgm:cxn modelId="{BF3A17A0-6144-495E-A7A7-82086D7397CE}" type="presParOf" srcId="{7DEEEF6D-DF6B-4164-8E9C-82192AE26CAF}" destId="{7381CA27-A99C-4970-B2B9-785B7ACD4B23}" srcOrd="1" destOrd="0" presId="urn:microsoft.com/office/officeart/2005/8/layout/matrix1"/>
    <dgm:cxn modelId="{DC90B19E-0AB8-448C-A19D-86E55CD240CB}" type="presParOf" srcId="{7DEEEF6D-DF6B-4164-8E9C-82192AE26CAF}" destId="{31395B1B-A0CC-4937-BAC7-4BCF2876E191}" srcOrd="2" destOrd="0" presId="urn:microsoft.com/office/officeart/2005/8/layout/matrix1"/>
    <dgm:cxn modelId="{7FD49D96-E526-49DF-94D3-8EA546BA48E2}" type="presParOf" srcId="{7DEEEF6D-DF6B-4164-8E9C-82192AE26CAF}" destId="{FBBFCDAD-B552-4E0B-8AC6-0FCC9A4057CD}" srcOrd="3" destOrd="0" presId="urn:microsoft.com/office/officeart/2005/8/layout/matrix1"/>
    <dgm:cxn modelId="{0F5811D9-7D4C-47E3-9252-E82ABDA7FF9A}" type="presParOf" srcId="{7DEEEF6D-DF6B-4164-8E9C-82192AE26CAF}" destId="{4EB09751-3EB5-4DAD-B48A-D4A1C8084714}" srcOrd="4" destOrd="0" presId="urn:microsoft.com/office/officeart/2005/8/layout/matrix1"/>
    <dgm:cxn modelId="{EF9C9257-DF6A-47C8-8F20-B051ECB724BD}" type="presParOf" srcId="{7DEEEF6D-DF6B-4164-8E9C-82192AE26CAF}" destId="{DCD6BAF9-5A59-40C8-8E99-A9F9D7FF7088}" srcOrd="5" destOrd="0" presId="urn:microsoft.com/office/officeart/2005/8/layout/matrix1"/>
    <dgm:cxn modelId="{AFA03D17-C1DB-49D9-ACB3-D1612825F359}" type="presParOf" srcId="{7DEEEF6D-DF6B-4164-8E9C-82192AE26CAF}" destId="{53B97A16-8381-45DE-8299-2CD3251258E4}" srcOrd="6" destOrd="0" presId="urn:microsoft.com/office/officeart/2005/8/layout/matrix1"/>
    <dgm:cxn modelId="{EADEB823-2531-4134-9E9D-D53409208458}" type="presParOf" srcId="{7DEEEF6D-DF6B-4164-8E9C-82192AE26CAF}" destId="{4E5BF6EC-C70E-4C1B-9B88-B35B160BC5C5}" srcOrd="7" destOrd="0" presId="urn:microsoft.com/office/officeart/2005/8/layout/matrix1"/>
    <dgm:cxn modelId="{FA8E4B59-2568-48A0-B57F-4B54787B5D84}" type="presParOf" srcId="{846D0F4B-48E3-46BC-B7AB-51AD0C3650EC}" destId="{771E5D70-9E2B-488E-B9EB-77D9355E17D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0098855-749A-4C9A-AE3F-BA7FE312492C}" type="doc">
      <dgm:prSet loTypeId="urn:microsoft.com/office/officeart/2005/8/layout/hList6" loCatId="list" qsTypeId="urn:microsoft.com/office/officeart/2005/8/quickstyle/3d1" qsCatId="3D" csTypeId="urn:microsoft.com/office/officeart/2005/8/colors/colorful1#3" csCatId="colorful" phldr="1"/>
      <dgm:spPr/>
      <dgm:t>
        <a:bodyPr/>
        <a:lstStyle/>
        <a:p>
          <a:endParaRPr lang="zh-TW" altLang="en-US"/>
        </a:p>
      </dgm:t>
    </dgm:pt>
    <dgm:pt modelId="{69AA6915-1852-41DA-9904-926399B7F41F}">
      <dgm:prSet phldrT="[文字]"/>
      <dgm:spPr/>
      <dgm:t>
        <a:bodyPr/>
        <a:lstStyle/>
        <a:p>
          <a:r>
            <a:rPr lang="zh-TW" altLang="en-US" b="1" u="sng" dirty="0">
              <a:latin typeface="微軟正黑體" panose="020B0604030504040204" pitchFamily="34" charset="-120"/>
              <a:ea typeface="微軟正黑體" panose="020B0604030504040204" pitchFamily="34" charset="-120"/>
            </a:rPr>
            <a:t>現職人員</a:t>
          </a:r>
        </a:p>
      </dgm:t>
    </dgm:pt>
    <dgm:pt modelId="{A134184E-F3AA-4D85-90EB-A22A80CB7821}" type="parTrans" cxnId="{A9D0FF02-6F56-4A83-9C0D-D3AADF073AF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DC2C8EA-5C68-40A8-802A-FB6CFC87EA15}" type="sibTrans" cxnId="{A9D0FF02-6F56-4A83-9C0D-D3AADF073AF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29DD23A-D7B0-44AD-9C20-B528174B811E}">
      <dgm:prSet phldrT="[文字]"/>
      <dgm:spPr/>
      <dgm:t>
        <a:bodyPr/>
        <a:lstStyle/>
        <a:p>
          <a:r>
            <a:rPr lang="zh-TW" b="1" dirty="0">
              <a:solidFill>
                <a:schemeClr val="bg1"/>
              </a:solidFill>
              <a:latin typeface="微軟正黑體" panose="020B0604030504040204" pitchFamily="34" charset="-120"/>
              <a:ea typeface="微軟正黑體" panose="020B0604030504040204" pitchFamily="34" charset="-120"/>
            </a:rPr>
            <a:t>經銓敘部銓敘審定合格實授</a:t>
          </a:r>
          <a:r>
            <a:rPr lang="zh-TW" b="1" dirty="0">
              <a:solidFill>
                <a:srgbClr val="002060"/>
              </a:solidFill>
              <a:latin typeface="微軟正黑體" panose="020B0604030504040204" pitchFamily="34" charset="-120"/>
              <a:ea typeface="微軟正黑體" panose="020B0604030504040204" pitchFamily="34" charset="-120"/>
            </a:rPr>
            <a:t>現任</a:t>
          </a:r>
          <a:r>
            <a:rPr lang="zh-TW" altLang="en-US" b="1" dirty="0">
              <a:solidFill>
                <a:schemeClr val="bg1"/>
              </a:solidFill>
              <a:latin typeface="微軟正黑體" panose="020B0604030504040204" pitchFamily="34" charset="-120"/>
              <a:ea typeface="微軟正黑體" panose="020B0604030504040204" pitchFamily="34" charset="-120"/>
            </a:rPr>
            <a:t>簡任第十職等或相當職務以上</a:t>
          </a:r>
          <a:r>
            <a:rPr lang="zh-TW" b="1" dirty="0">
              <a:solidFill>
                <a:schemeClr val="bg1"/>
              </a:solidFill>
              <a:latin typeface="微軟正黑體" panose="020B0604030504040204" pitchFamily="34" charset="-120"/>
              <a:ea typeface="微軟正黑體" panose="020B0604030504040204" pitchFamily="34" charset="-120"/>
            </a:rPr>
            <a:t>人員</a:t>
          </a:r>
          <a:r>
            <a:rPr lang="zh-TW" altLang="en-US" b="1" dirty="0">
              <a:solidFill>
                <a:schemeClr val="bg1"/>
              </a:solidFill>
              <a:latin typeface="微軟正黑體" panose="020B0604030504040204" pitchFamily="34" charset="-120"/>
              <a:ea typeface="微軟正黑體" panose="020B0604030504040204" pitchFamily="34" charset="-120"/>
            </a:rPr>
            <a:t>。</a:t>
          </a:r>
        </a:p>
      </dgm:t>
    </dgm:pt>
    <dgm:pt modelId="{1BB136EC-A169-476C-99BA-0D2411F726D1}" type="parTrans" cxnId="{C0E62C91-6DF8-4478-8C44-81E0383C91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5095A1-41A3-421D-8C7C-D6E87599C767}" type="sibTrans" cxnId="{C0E62C91-6DF8-4478-8C44-81E0383C91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A56FB8-131A-4ACB-B8F9-7B2DE610CAFA}">
      <dgm:prSet phldrT="[文字]"/>
      <dgm:spPr/>
      <dgm:t>
        <a:bodyPr/>
        <a:lstStyle/>
        <a:p>
          <a:r>
            <a:rPr lang="zh-TW" altLang="en-US" b="1" u="sng" dirty="0">
              <a:latin typeface="微軟正黑體" panose="020B0604030504040204" pitchFamily="34" charset="-120"/>
              <a:ea typeface="微軟正黑體" panose="020B0604030504040204" pitchFamily="34" charset="-120"/>
            </a:rPr>
            <a:t>考績</a:t>
          </a:r>
        </a:p>
      </dgm:t>
    </dgm:pt>
    <dgm:pt modelId="{EE49B010-435B-4328-BC22-46AFD6F2C3BF}" type="parTrans" cxnId="{86F7D363-3CF0-4FF5-B943-5A95594B31C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4C379CF-F488-4459-9668-2879655460C3}" type="sibTrans" cxnId="{86F7D363-3CF0-4FF5-B943-5A95594B31C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8A3A01B-65D0-40D4-AB33-AFF7EAA01183}">
      <dgm:prSet phldrT="[文字]"/>
      <dgm:spPr/>
      <dgm:t>
        <a:bodyPr/>
        <a:lstStyle/>
        <a:p>
          <a:r>
            <a:rPr lang="zh-TW" altLang="en-US" b="1" dirty="0">
              <a:latin typeface="微軟正黑體" panose="020B0604030504040204" pitchFamily="34" charset="-120"/>
              <a:ea typeface="微軟正黑體" panose="020B0604030504040204" pitchFamily="34" charset="-120"/>
            </a:rPr>
            <a:t>年終考績</a:t>
          </a:r>
          <a:r>
            <a:rPr lang="zh-TW" b="1" dirty="0">
              <a:latin typeface="微軟正黑體" panose="020B0604030504040204" pitchFamily="34" charset="-120"/>
              <a:ea typeface="微軟正黑體" panose="020B0604030504040204" pitchFamily="34" charset="-120"/>
            </a:rPr>
            <a:t>最近</a:t>
          </a:r>
          <a:r>
            <a:rPr lang="zh-TW" altLang="en-US" b="1" dirty="0">
              <a:latin typeface="微軟正黑體" panose="020B0604030504040204" pitchFamily="34" charset="-120"/>
              <a:ea typeface="微軟正黑體" panose="020B0604030504040204" pitchFamily="34" charset="-120"/>
            </a:rPr>
            <a:t>三</a:t>
          </a:r>
          <a:r>
            <a:rPr lang="zh-TW" b="1" dirty="0">
              <a:latin typeface="微軟正黑體" panose="020B0604030504040204" pitchFamily="34" charset="-120"/>
              <a:ea typeface="微軟正黑體" panose="020B0604030504040204" pitchFamily="34" charset="-120"/>
            </a:rPr>
            <a:t>年</a:t>
          </a:r>
          <a:r>
            <a:rPr lang="zh-TW" altLang="en-US" b="1" dirty="0">
              <a:latin typeface="微軟正黑體" panose="020B0604030504040204" pitchFamily="34" charset="-120"/>
              <a:ea typeface="微軟正黑體" panose="020B0604030504040204" pitchFamily="34" charset="-120"/>
            </a:rPr>
            <a:t>二年列</a:t>
          </a:r>
          <a:r>
            <a:rPr lang="zh-TW" b="1" dirty="0">
              <a:latin typeface="微軟正黑體" panose="020B0604030504040204" pitchFamily="34" charset="-120"/>
              <a:ea typeface="微軟正黑體" panose="020B0604030504040204" pitchFamily="34" charset="-120"/>
            </a:rPr>
            <a:t>甲等</a:t>
          </a:r>
          <a:r>
            <a:rPr lang="zh-TW" altLang="en-US" b="1" dirty="0">
              <a:latin typeface="微軟正黑體" panose="020B0604030504040204" pitchFamily="34" charset="-120"/>
              <a:ea typeface="微軟正黑體" panose="020B0604030504040204" pitchFamily="34" charset="-120"/>
            </a:rPr>
            <a:t>、一年列乙等</a:t>
          </a:r>
          <a:r>
            <a:rPr lang="zh-TW" b="1" dirty="0">
              <a:latin typeface="微軟正黑體" panose="020B0604030504040204" pitchFamily="34" charset="-120"/>
              <a:ea typeface="微軟正黑體" panose="020B0604030504040204" pitchFamily="34" charset="-120"/>
            </a:rPr>
            <a:t>以上</a:t>
          </a:r>
          <a:r>
            <a:rPr lang="zh-TW" altLang="en-US" b="1" dirty="0">
              <a:latin typeface="微軟正黑體" panose="020B0604030504040204" pitchFamily="34" charset="-120"/>
              <a:ea typeface="微軟正黑體" panose="020B0604030504040204" pitchFamily="34" charset="-120"/>
            </a:rPr>
            <a:t>。</a:t>
          </a:r>
        </a:p>
      </dgm:t>
    </dgm:pt>
    <dgm:pt modelId="{E46F430F-7188-4F2B-BC85-9ED6B6E06097}" type="parTrans" cxnId="{39654B8E-0116-4A7E-A87B-E053B1A568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7C8977-6383-4BC2-9856-DB16C1043009}" type="sibTrans" cxnId="{39654B8E-0116-4A7E-A87B-E053B1A568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2E0077-E62F-46CA-8A5F-40897725D8F3}">
      <dgm:prSet phldrT="[文字]"/>
      <dgm:spPr/>
      <dgm:t>
        <a:bodyPr/>
        <a:lstStyle/>
        <a:p>
          <a:r>
            <a:rPr lang="zh-TW" altLang="en-US" b="1" u="sng" dirty="0">
              <a:latin typeface="微軟正黑體" panose="020B0604030504040204" pitchFamily="34" charset="-120"/>
              <a:ea typeface="微軟正黑體" panose="020B0604030504040204" pitchFamily="34" charset="-120"/>
            </a:rPr>
            <a:t>官等</a:t>
          </a:r>
        </a:p>
      </dgm:t>
    </dgm:pt>
    <dgm:pt modelId="{9DD40D49-DC63-4630-B705-2651A7FAB4A7}" type="parTrans" cxnId="{146F8057-6BCB-41EE-8577-09184E69DA0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21DB90-AC6E-46F9-B6AB-12F90B2F797B}" type="sibTrans" cxnId="{146F8057-6BCB-41EE-8577-09184E69DA0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02C612D-C384-4B2D-A382-CB0BB605D816}">
      <dgm:prSet phldrT="[文字]"/>
      <dgm:spPr/>
      <dgm:t>
        <a:bodyPr/>
        <a:lstStyle/>
        <a:p>
          <a:r>
            <a:rPr lang="zh-TW" b="1" dirty="0">
              <a:solidFill>
                <a:schemeClr val="bg1"/>
              </a:solidFill>
              <a:latin typeface="微軟正黑體" panose="020B0604030504040204" pitchFamily="34" charset="-120"/>
              <a:ea typeface="微軟正黑體" panose="020B0604030504040204" pitchFamily="34" charset="-120"/>
            </a:rPr>
            <a:t>經銓敘部銓敘審定合格實授現任</a:t>
          </a:r>
          <a:r>
            <a:rPr lang="zh-TW" altLang="en-US" b="1" dirty="0">
              <a:solidFill>
                <a:srgbClr val="002060"/>
              </a:solidFill>
              <a:latin typeface="微軟正黑體" panose="020B0604030504040204" pitchFamily="34" charset="-120"/>
              <a:ea typeface="微軟正黑體" panose="020B0604030504040204" pitchFamily="34" charset="-120"/>
            </a:rPr>
            <a:t>簡任第十職等</a:t>
          </a:r>
          <a:r>
            <a:rPr lang="zh-TW" altLang="en-US" b="1" dirty="0">
              <a:solidFill>
                <a:schemeClr val="bg1"/>
              </a:solidFill>
              <a:latin typeface="微軟正黑體" panose="020B0604030504040204" pitchFamily="34" charset="-120"/>
              <a:ea typeface="微軟正黑體" panose="020B0604030504040204" pitchFamily="34" charset="-120"/>
            </a:rPr>
            <a:t>或相當職務以上。</a:t>
          </a:r>
          <a:endParaRPr lang="zh-TW" altLang="en-US" b="1" dirty="0">
            <a:latin typeface="微軟正黑體" panose="020B0604030504040204" pitchFamily="34" charset="-120"/>
            <a:ea typeface="微軟正黑體" panose="020B0604030504040204" pitchFamily="34" charset="-120"/>
          </a:endParaRPr>
        </a:p>
      </dgm:t>
    </dgm:pt>
    <dgm:pt modelId="{5E73291A-127B-41AB-B300-9D025144C3A4}" type="parTrans" cxnId="{57AECF81-B421-4C26-B97E-CA39CC64EC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64A8F6-68BA-41D9-8625-DC8011AFE2E5}" type="sibTrans" cxnId="{57AECF81-B421-4C26-B97E-CA39CC64EC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934272-69BB-4F68-982D-EA7AC44A37E4}" type="pres">
      <dgm:prSet presAssocID="{D0098855-749A-4C9A-AE3F-BA7FE312492C}" presName="Name0" presStyleCnt="0">
        <dgm:presLayoutVars>
          <dgm:dir/>
          <dgm:resizeHandles val="exact"/>
        </dgm:presLayoutVars>
      </dgm:prSet>
      <dgm:spPr/>
    </dgm:pt>
    <dgm:pt modelId="{DECEA8E0-5760-463A-99C2-1574177CA8CE}" type="pres">
      <dgm:prSet presAssocID="{69AA6915-1852-41DA-9904-926399B7F41F}" presName="node" presStyleLbl="node1" presStyleIdx="0" presStyleCnt="3" custScaleX="62800" custLinFactNeighborX="-40240" custLinFactNeighborY="-1384">
        <dgm:presLayoutVars>
          <dgm:bulletEnabled val="1"/>
        </dgm:presLayoutVars>
      </dgm:prSet>
      <dgm:spPr/>
    </dgm:pt>
    <dgm:pt modelId="{6DF2BE54-EAFF-46E8-9499-CC3017830753}" type="pres">
      <dgm:prSet presAssocID="{5DC2C8EA-5C68-40A8-802A-FB6CFC87EA15}" presName="sibTrans" presStyleCnt="0"/>
      <dgm:spPr/>
    </dgm:pt>
    <dgm:pt modelId="{DD2027F4-58E3-4807-A234-C3EC9E1F0434}" type="pres">
      <dgm:prSet presAssocID="{882E0077-E62F-46CA-8A5F-40897725D8F3}" presName="node" presStyleLbl="node1" presStyleIdx="1" presStyleCnt="3" custScaleX="62336" custLinFactNeighborX="5429" custLinFactNeighborY="321">
        <dgm:presLayoutVars>
          <dgm:bulletEnabled val="1"/>
        </dgm:presLayoutVars>
      </dgm:prSet>
      <dgm:spPr/>
    </dgm:pt>
    <dgm:pt modelId="{B1E36B73-66BE-419F-BDF8-FC1E35388EA2}" type="pres">
      <dgm:prSet presAssocID="{A921DB90-AC6E-46F9-B6AB-12F90B2F797B}" presName="sibTrans" presStyleCnt="0"/>
      <dgm:spPr/>
    </dgm:pt>
    <dgm:pt modelId="{0EAA6066-860E-4C7C-A036-C18A30DC70E6}" type="pres">
      <dgm:prSet presAssocID="{C7A56FB8-131A-4ACB-B8F9-7B2DE610CAFA}" presName="node" presStyleLbl="node1" presStyleIdx="2" presStyleCnt="3" custScaleX="65772">
        <dgm:presLayoutVars>
          <dgm:bulletEnabled val="1"/>
        </dgm:presLayoutVars>
      </dgm:prSet>
      <dgm:spPr/>
    </dgm:pt>
  </dgm:ptLst>
  <dgm:cxnLst>
    <dgm:cxn modelId="{A9D0FF02-6F56-4A83-9C0D-D3AADF073AF2}" srcId="{D0098855-749A-4C9A-AE3F-BA7FE312492C}" destId="{69AA6915-1852-41DA-9904-926399B7F41F}" srcOrd="0" destOrd="0" parTransId="{A134184E-F3AA-4D85-90EB-A22A80CB7821}" sibTransId="{5DC2C8EA-5C68-40A8-802A-FB6CFC87EA15}"/>
    <dgm:cxn modelId="{771FCC08-E304-48F3-A788-65EE41B7C01A}" type="presOf" srcId="{802C612D-C384-4B2D-A382-CB0BB605D816}" destId="{DD2027F4-58E3-4807-A234-C3EC9E1F0434}" srcOrd="0" destOrd="1" presId="urn:microsoft.com/office/officeart/2005/8/layout/hList6"/>
    <dgm:cxn modelId="{0718D525-00E6-45A0-995A-90BAB73A8F4E}" type="presOf" srcId="{D0098855-749A-4C9A-AE3F-BA7FE312492C}" destId="{72934272-69BB-4F68-982D-EA7AC44A37E4}" srcOrd="0" destOrd="0" presId="urn:microsoft.com/office/officeart/2005/8/layout/hList6"/>
    <dgm:cxn modelId="{74508326-45A8-4901-BCAE-CAF24124471A}" type="presOf" srcId="{882E0077-E62F-46CA-8A5F-40897725D8F3}" destId="{DD2027F4-58E3-4807-A234-C3EC9E1F0434}" srcOrd="0" destOrd="0" presId="urn:microsoft.com/office/officeart/2005/8/layout/hList6"/>
    <dgm:cxn modelId="{86F7D363-3CF0-4FF5-B943-5A95594B31CA}" srcId="{D0098855-749A-4C9A-AE3F-BA7FE312492C}" destId="{C7A56FB8-131A-4ACB-B8F9-7B2DE610CAFA}" srcOrd="2" destOrd="0" parTransId="{EE49B010-435B-4328-BC22-46AFD6F2C3BF}" sibTransId="{54C379CF-F488-4459-9668-2879655460C3}"/>
    <dgm:cxn modelId="{146F8057-6BCB-41EE-8577-09184E69DA00}" srcId="{D0098855-749A-4C9A-AE3F-BA7FE312492C}" destId="{882E0077-E62F-46CA-8A5F-40897725D8F3}" srcOrd="1" destOrd="0" parTransId="{9DD40D49-DC63-4630-B705-2651A7FAB4A7}" sibTransId="{A921DB90-AC6E-46F9-B6AB-12F90B2F797B}"/>
    <dgm:cxn modelId="{AD62757B-406D-4A8A-9F27-81945986CA9B}" type="presOf" srcId="{129DD23A-D7B0-44AD-9C20-B528174B811E}" destId="{DECEA8E0-5760-463A-99C2-1574177CA8CE}" srcOrd="0" destOrd="1" presId="urn:microsoft.com/office/officeart/2005/8/layout/hList6"/>
    <dgm:cxn modelId="{57AECF81-B421-4C26-B97E-CA39CC64EC3C}" srcId="{882E0077-E62F-46CA-8A5F-40897725D8F3}" destId="{802C612D-C384-4B2D-A382-CB0BB605D816}" srcOrd="0" destOrd="0" parTransId="{5E73291A-127B-41AB-B300-9D025144C3A4}" sibTransId="{0564A8F6-68BA-41D9-8625-DC8011AFE2E5}"/>
    <dgm:cxn modelId="{39654B8E-0116-4A7E-A87B-E053B1A56818}" srcId="{C7A56FB8-131A-4ACB-B8F9-7B2DE610CAFA}" destId="{08A3A01B-65D0-40D4-AB33-AFF7EAA01183}" srcOrd="0" destOrd="0" parTransId="{E46F430F-7188-4F2B-BC85-9ED6B6E06097}" sibTransId="{227C8977-6383-4BC2-9856-DB16C1043009}"/>
    <dgm:cxn modelId="{C0E62C91-6DF8-4478-8C44-81E0383C914B}" srcId="{69AA6915-1852-41DA-9904-926399B7F41F}" destId="{129DD23A-D7B0-44AD-9C20-B528174B811E}" srcOrd="0" destOrd="0" parTransId="{1BB136EC-A169-476C-99BA-0D2411F726D1}" sibTransId="{6C5095A1-41A3-421D-8C7C-D6E87599C767}"/>
    <dgm:cxn modelId="{789696B9-75E0-4BCD-A8E1-EED981D90F93}" type="presOf" srcId="{69AA6915-1852-41DA-9904-926399B7F41F}" destId="{DECEA8E0-5760-463A-99C2-1574177CA8CE}" srcOrd="0" destOrd="0" presId="urn:microsoft.com/office/officeart/2005/8/layout/hList6"/>
    <dgm:cxn modelId="{C135B7BD-C6C1-40B6-8EBB-0EE0F6AFB941}" type="presOf" srcId="{C7A56FB8-131A-4ACB-B8F9-7B2DE610CAFA}" destId="{0EAA6066-860E-4C7C-A036-C18A30DC70E6}" srcOrd="0" destOrd="0" presId="urn:microsoft.com/office/officeart/2005/8/layout/hList6"/>
    <dgm:cxn modelId="{882D3DE1-FC42-451B-BBF2-3E5B1FB1B773}" type="presOf" srcId="{08A3A01B-65D0-40D4-AB33-AFF7EAA01183}" destId="{0EAA6066-860E-4C7C-A036-C18A30DC70E6}" srcOrd="0" destOrd="1" presId="urn:microsoft.com/office/officeart/2005/8/layout/hList6"/>
    <dgm:cxn modelId="{BC14E597-1F5B-43AA-984B-5E645D93BCE5}" type="presParOf" srcId="{72934272-69BB-4F68-982D-EA7AC44A37E4}" destId="{DECEA8E0-5760-463A-99C2-1574177CA8CE}" srcOrd="0" destOrd="0" presId="urn:microsoft.com/office/officeart/2005/8/layout/hList6"/>
    <dgm:cxn modelId="{A72E764B-8D0C-4E02-8ADF-0D7EAF7100BD}" type="presParOf" srcId="{72934272-69BB-4F68-982D-EA7AC44A37E4}" destId="{6DF2BE54-EAFF-46E8-9499-CC3017830753}" srcOrd="1" destOrd="0" presId="urn:microsoft.com/office/officeart/2005/8/layout/hList6"/>
    <dgm:cxn modelId="{C14BB70C-A0E4-49ED-8F1F-CA7FAE4F994D}" type="presParOf" srcId="{72934272-69BB-4F68-982D-EA7AC44A37E4}" destId="{DD2027F4-58E3-4807-A234-C3EC9E1F0434}" srcOrd="2" destOrd="0" presId="urn:microsoft.com/office/officeart/2005/8/layout/hList6"/>
    <dgm:cxn modelId="{AEB93BA9-7FCB-4028-944E-F8F722153A21}" type="presParOf" srcId="{72934272-69BB-4F68-982D-EA7AC44A37E4}" destId="{B1E36B73-66BE-419F-BDF8-FC1E35388EA2}" srcOrd="3" destOrd="0" presId="urn:microsoft.com/office/officeart/2005/8/layout/hList6"/>
    <dgm:cxn modelId="{D24A14DA-150C-4CD8-8D2A-B98EFB996778}" type="presParOf" srcId="{72934272-69BB-4F68-982D-EA7AC44A37E4}" destId="{0EAA6066-860E-4C7C-A036-C18A30DC70E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B4EAC8-46CE-49A7-9781-974A8CBC75BB}" type="doc">
      <dgm:prSet loTypeId="urn:microsoft.com/office/officeart/2005/8/layout/hProcess9" loCatId="process" qsTypeId="urn:microsoft.com/office/officeart/2005/8/quickstyle/simple1" qsCatId="simple" csTypeId="urn:microsoft.com/office/officeart/2005/8/colors/colorful1#4" csCatId="colorful" phldr="1"/>
      <dgm:spPr/>
      <dgm:t>
        <a:bodyPr/>
        <a:lstStyle/>
        <a:p>
          <a:endParaRPr lang="zh-TW" altLang="en-US"/>
        </a:p>
      </dgm:t>
    </dgm:pt>
    <dgm:pt modelId="{A6F3C360-AC83-4938-B6A1-57C9592CD017}">
      <dgm:prSet phldrT="[文字]" custT="1"/>
      <dgm:spPr/>
      <dgm:t>
        <a:bodyPr/>
        <a:lstStyle/>
        <a:p>
          <a:pPr algn="ctr"/>
          <a:r>
            <a:rPr lang="zh-TW" sz="1600" b="0" dirty="0">
              <a:solidFill>
                <a:schemeClr val="tx1"/>
              </a:solidFill>
              <a:latin typeface="微軟正黑體" panose="020B0604030504040204" pitchFamily="34" charset="-120"/>
              <a:ea typeface="微軟正黑體" panose="020B0604030504040204" pitchFamily="34" charset="-120"/>
            </a:rPr>
            <a:t>各主管機關就擬推薦受訓人員資格條件進行</a:t>
          </a:r>
          <a:r>
            <a:rPr lang="zh-TW" altLang="en-US" sz="1600" b="0" dirty="0">
              <a:solidFill>
                <a:schemeClr val="tx1"/>
              </a:solidFill>
              <a:latin typeface="微軟正黑體" panose="020B0604030504040204" pitchFamily="34" charset="-120"/>
              <a:ea typeface="微軟正黑體" panose="020B0604030504040204" pitchFamily="34" charset="-120"/>
            </a:rPr>
            <a:t>初</a:t>
          </a:r>
          <a:r>
            <a:rPr lang="zh-TW" sz="1600" b="0" dirty="0">
              <a:solidFill>
                <a:schemeClr val="tx1"/>
              </a:solidFill>
              <a:latin typeface="微軟正黑體" panose="020B0604030504040204" pitchFamily="34" charset="-120"/>
              <a:ea typeface="微軟正黑體" panose="020B0604030504040204" pitchFamily="34" charset="-120"/>
            </a:rPr>
            <a:t>審</a:t>
          </a:r>
          <a:r>
            <a:rPr lang="zh-TW" altLang="en-US" sz="1600" b="0" dirty="0">
              <a:solidFill>
                <a:schemeClr val="tx1"/>
              </a:solidFill>
              <a:latin typeface="微軟正黑體" panose="020B0604030504040204" pitchFamily="34" charset="-120"/>
              <a:ea typeface="微軟正黑體" panose="020B0604030504040204" pitchFamily="34" charset="-120"/>
            </a:rPr>
            <a:t>。</a:t>
          </a:r>
        </a:p>
      </dgm:t>
    </dgm:pt>
    <dgm:pt modelId="{79CA8AFD-1049-4C6A-A10A-56FCB2D78DFB}" type="parTrans" cxnId="{DE59199C-EFD5-4862-BB30-F9375F93FA5A}">
      <dgm:prSet/>
      <dgm:spPr/>
      <dgm:t>
        <a:bodyPr/>
        <a:lstStyle/>
        <a:p>
          <a:endParaRPr lang="zh-TW" altLang="en-US" b="0">
            <a:solidFill>
              <a:schemeClr val="tx1"/>
            </a:solidFill>
            <a:latin typeface="微軟正黑體" panose="020B0604030504040204" pitchFamily="34" charset="-120"/>
            <a:ea typeface="微軟正黑體" panose="020B0604030504040204" pitchFamily="34" charset="-120"/>
          </a:endParaRPr>
        </a:p>
      </dgm:t>
    </dgm:pt>
    <dgm:pt modelId="{DE623BDF-F234-4BD3-82A3-76556DCC6283}" type="sibTrans" cxnId="{DE59199C-EFD5-4862-BB30-F9375F93FA5A}">
      <dgm:prSet/>
      <dgm:spPr/>
      <dgm:t>
        <a:bodyPr/>
        <a:lstStyle/>
        <a:p>
          <a:endParaRPr lang="zh-TW" altLang="en-US" b="0">
            <a:solidFill>
              <a:schemeClr val="tx1"/>
            </a:solidFill>
            <a:latin typeface="微軟正黑體" panose="020B0604030504040204" pitchFamily="34" charset="-120"/>
            <a:ea typeface="微軟正黑體" panose="020B0604030504040204" pitchFamily="34" charset="-120"/>
          </a:endParaRPr>
        </a:p>
      </dgm:t>
    </dgm:pt>
    <dgm:pt modelId="{56FB5D93-0D74-42EF-A6DE-137C48EAA6E4}">
      <dgm:prSet phldrT="[文字]" custT="1"/>
      <dgm:spPr/>
      <dgm:t>
        <a:bodyPr/>
        <a:lstStyle/>
        <a:p>
          <a:pPr algn="just"/>
          <a:r>
            <a:rPr lang="zh-TW" sz="1400" b="0" dirty="0">
              <a:solidFill>
                <a:schemeClr val="tx1"/>
              </a:solidFill>
              <a:latin typeface="微軟正黑體" panose="020B0604030504040204" pitchFamily="34" charset="-120"/>
              <a:ea typeface="微軟正黑體" panose="020B0604030504040204" pitchFamily="34" charset="-120"/>
            </a:rPr>
            <a:t>保訓會依據當年度預定訓練人數、訓練容量及機關間均衡等因素，分配推薦受訓名額。</a:t>
          </a:r>
          <a:endParaRPr lang="zh-TW" altLang="en-US" sz="1400" b="0" dirty="0">
            <a:solidFill>
              <a:schemeClr val="tx1"/>
            </a:solidFill>
            <a:latin typeface="微軟正黑體" panose="020B0604030504040204" pitchFamily="34" charset="-120"/>
            <a:ea typeface="微軟正黑體" panose="020B0604030504040204" pitchFamily="34" charset="-120"/>
          </a:endParaRPr>
        </a:p>
      </dgm:t>
    </dgm:pt>
    <dgm:pt modelId="{FC0B71D5-2769-4F5D-98F1-CE9EE1C3E8B1}" type="parTrans" cxnId="{1FCE569B-D6AC-4157-8A9C-ED6F31E5F3E1}">
      <dgm:prSet/>
      <dgm:spPr/>
      <dgm:t>
        <a:bodyPr/>
        <a:lstStyle/>
        <a:p>
          <a:endParaRPr lang="zh-TW" altLang="en-US" b="0">
            <a:solidFill>
              <a:schemeClr val="tx1"/>
            </a:solidFill>
            <a:latin typeface="微軟正黑體" panose="020B0604030504040204" pitchFamily="34" charset="-120"/>
            <a:ea typeface="微軟正黑體" panose="020B0604030504040204" pitchFamily="34" charset="-120"/>
          </a:endParaRPr>
        </a:p>
      </dgm:t>
    </dgm:pt>
    <dgm:pt modelId="{B2DCC1E7-0F10-4188-8B70-BF68A3808399}" type="sibTrans" cxnId="{1FCE569B-D6AC-4157-8A9C-ED6F31E5F3E1}">
      <dgm:prSet/>
      <dgm:spPr/>
      <dgm:t>
        <a:bodyPr/>
        <a:lstStyle/>
        <a:p>
          <a:endParaRPr lang="zh-TW" altLang="en-US" b="0">
            <a:solidFill>
              <a:schemeClr val="tx1"/>
            </a:solidFill>
            <a:latin typeface="微軟正黑體" panose="020B0604030504040204" pitchFamily="34" charset="-120"/>
            <a:ea typeface="微軟正黑體" panose="020B0604030504040204" pitchFamily="34" charset="-120"/>
          </a:endParaRPr>
        </a:p>
      </dgm:t>
    </dgm:pt>
    <dgm:pt modelId="{C264E1E9-805B-40DC-89FB-415A191940B2}">
      <dgm:prSet custT="1"/>
      <dgm:spPr/>
      <dgm:t>
        <a:bodyPr/>
        <a:lstStyle/>
        <a:p>
          <a:r>
            <a:rPr lang="zh-TW" altLang="en-US" sz="1600" b="0" dirty="0">
              <a:solidFill>
                <a:schemeClr val="bg1"/>
              </a:solidFill>
              <a:latin typeface="微軟正黑體" panose="020B0604030504040204" pitchFamily="34" charset="-120"/>
              <a:ea typeface="微軟正黑體" panose="020B0604030504040204" pitchFamily="34" charset="-120"/>
            </a:rPr>
            <a:t>中央一級機關</a:t>
          </a:r>
          <a:r>
            <a:rPr lang="zh-TW" sz="1600" b="0" dirty="0">
              <a:solidFill>
                <a:schemeClr val="bg1"/>
              </a:solidFill>
              <a:latin typeface="微軟正黑體" panose="020B0604030504040204" pitchFamily="34" charset="-120"/>
              <a:ea typeface="微軟正黑體" panose="020B0604030504040204" pitchFamily="34" charset="-120"/>
            </a:rPr>
            <a:t>報送受訓人員名冊</a:t>
          </a:r>
          <a:r>
            <a:rPr lang="zh-TW" altLang="en-US" sz="1600" b="0" dirty="0">
              <a:solidFill>
                <a:schemeClr val="bg1"/>
              </a:solidFill>
              <a:latin typeface="微軟正黑體" panose="020B0604030504040204" pitchFamily="34" charset="-120"/>
              <a:ea typeface="微軟正黑體" panose="020B0604030504040204" pitchFamily="34" charset="-120"/>
            </a:rPr>
            <a:t>。</a:t>
          </a:r>
        </a:p>
      </dgm:t>
    </dgm:pt>
    <dgm:pt modelId="{641A5F15-C864-4E20-96A4-829FBEFF3ACF}" type="parTrans" cxnId="{120E0D1C-9F06-4472-948E-6DEC08325CDD}">
      <dgm:prSet/>
      <dgm:spPr/>
      <dgm:t>
        <a:bodyPr/>
        <a:lstStyle/>
        <a:p>
          <a:endParaRPr lang="zh-TW" altLang="en-US" b="0">
            <a:solidFill>
              <a:schemeClr val="tx1"/>
            </a:solidFill>
          </a:endParaRPr>
        </a:p>
      </dgm:t>
    </dgm:pt>
    <dgm:pt modelId="{B1DA420D-5E02-4668-89A1-A140F327131F}" type="sibTrans" cxnId="{120E0D1C-9F06-4472-948E-6DEC08325CDD}">
      <dgm:prSet/>
      <dgm:spPr/>
      <dgm:t>
        <a:bodyPr/>
        <a:lstStyle/>
        <a:p>
          <a:endParaRPr lang="zh-TW" altLang="en-US" b="0">
            <a:solidFill>
              <a:schemeClr val="tx1"/>
            </a:solidFill>
          </a:endParaRPr>
        </a:p>
      </dgm:t>
    </dgm:pt>
    <dgm:pt modelId="{E0030AE0-57FA-4D15-A5F9-8AD7F5F3994E}">
      <dgm:prSet phldrT="[文字]" custT="1"/>
      <dgm:spPr/>
      <dgm:t>
        <a:bodyPr/>
        <a:lstStyle/>
        <a:p>
          <a:pPr algn="just"/>
          <a:r>
            <a:rPr lang="zh-TW" sz="1400" b="0" dirty="0">
              <a:solidFill>
                <a:schemeClr val="tx1"/>
              </a:solidFill>
              <a:latin typeface="微軟正黑體" panose="020B0604030504040204" pitchFamily="34" charset="-120"/>
              <a:ea typeface="微軟正黑體" panose="020B0604030504040204" pitchFamily="34" charset="-120"/>
            </a:rPr>
            <a:t>保訓會函請</a:t>
          </a:r>
          <a:r>
            <a:rPr lang="zh-TW" altLang="en-US" sz="1400" b="0" dirty="0">
              <a:solidFill>
                <a:schemeClr val="tx1"/>
              </a:solidFill>
              <a:latin typeface="微軟正黑體" panose="020B0604030504040204" pitchFamily="34" charset="-120"/>
              <a:ea typeface="微軟正黑體" panose="020B0604030504040204" pitchFamily="34" charset="-120"/>
            </a:rPr>
            <a:t>中央二級以上機關</a:t>
          </a:r>
          <a:r>
            <a:rPr 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地方機關及各級議會與產學界及民間團體薦送符合受訓資格人員參訓。</a:t>
          </a:r>
        </a:p>
      </dgm:t>
    </dgm:pt>
    <dgm:pt modelId="{468379D7-DE51-4118-8FAA-6CAD5DA950C9}" type="parTrans" cxnId="{0F8CC4E6-00B0-4553-B9C9-013EDEFC780E}">
      <dgm:prSet/>
      <dgm:spPr/>
      <dgm:t>
        <a:bodyPr/>
        <a:lstStyle/>
        <a:p>
          <a:endParaRPr lang="zh-TW" altLang="en-US" b="0">
            <a:solidFill>
              <a:schemeClr val="tx1"/>
            </a:solidFill>
          </a:endParaRPr>
        </a:p>
      </dgm:t>
    </dgm:pt>
    <dgm:pt modelId="{3E1E5243-06FA-4FE4-8CD6-050B2F719C35}" type="sibTrans" cxnId="{0F8CC4E6-00B0-4553-B9C9-013EDEFC780E}">
      <dgm:prSet/>
      <dgm:spPr/>
      <dgm:t>
        <a:bodyPr/>
        <a:lstStyle/>
        <a:p>
          <a:endParaRPr lang="zh-TW" altLang="en-US" b="0">
            <a:solidFill>
              <a:schemeClr val="tx1"/>
            </a:solidFill>
          </a:endParaRPr>
        </a:p>
      </dgm:t>
    </dgm:pt>
    <dgm:pt modelId="{35C6B273-617A-4CEA-BD17-42311F812AC9}" type="pres">
      <dgm:prSet presAssocID="{10B4EAC8-46CE-49A7-9781-974A8CBC75BB}" presName="CompostProcess" presStyleCnt="0">
        <dgm:presLayoutVars>
          <dgm:dir/>
          <dgm:resizeHandles val="exact"/>
        </dgm:presLayoutVars>
      </dgm:prSet>
      <dgm:spPr/>
    </dgm:pt>
    <dgm:pt modelId="{AE776B3B-2267-431A-AB30-7638E9077A07}" type="pres">
      <dgm:prSet presAssocID="{10B4EAC8-46CE-49A7-9781-974A8CBC75BB}" presName="arrow" presStyleLbl="bgShp" presStyleIdx="0" presStyleCnt="1" custScaleX="117647" custLinFactNeighborX="0" custLinFactNeighborY="2361"/>
      <dgm:spPr/>
    </dgm:pt>
    <dgm:pt modelId="{12826982-4366-4AF4-8739-1E459A6E0464}" type="pres">
      <dgm:prSet presAssocID="{10B4EAC8-46CE-49A7-9781-974A8CBC75BB}" presName="linearProcess" presStyleCnt="0"/>
      <dgm:spPr/>
    </dgm:pt>
    <dgm:pt modelId="{AAAA964F-E5CB-4BD4-A324-C66D9FA4D236}" type="pres">
      <dgm:prSet presAssocID="{56FB5D93-0D74-42EF-A6DE-137C48EAA6E4}" presName="textNode" presStyleLbl="node1" presStyleIdx="0" presStyleCnt="4">
        <dgm:presLayoutVars>
          <dgm:bulletEnabled val="1"/>
        </dgm:presLayoutVars>
      </dgm:prSet>
      <dgm:spPr/>
    </dgm:pt>
    <dgm:pt modelId="{7C59C819-BEBB-47E5-BB35-927EE3D537AB}" type="pres">
      <dgm:prSet presAssocID="{B2DCC1E7-0F10-4188-8B70-BF68A3808399}" presName="sibTrans" presStyleCnt="0"/>
      <dgm:spPr/>
    </dgm:pt>
    <dgm:pt modelId="{A5359169-7768-4202-ACAD-B0EC92151539}" type="pres">
      <dgm:prSet presAssocID="{E0030AE0-57FA-4D15-A5F9-8AD7F5F3994E}" presName="textNode" presStyleLbl="node1" presStyleIdx="1" presStyleCnt="4">
        <dgm:presLayoutVars>
          <dgm:bulletEnabled val="1"/>
        </dgm:presLayoutVars>
      </dgm:prSet>
      <dgm:spPr/>
    </dgm:pt>
    <dgm:pt modelId="{043C0125-60F2-4982-9DFA-A6090F7CAD07}" type="pres">
      <dgm:prSet presAssocID="{3E1E5243-06FA-4FE4-8CD6-050B2F719C35}" presName="sibTrans" presStyleCnt="0"/>
      <dgm:spPr/>
    </dgm:pt>
    <dgm:pt modelId="{29E9F61C-606E-4366-B6C3-9A7C6EDE02C9}" type="pres">
      <dgm:prSet presAssocID="{A6F3C360-AC83-4938-B6A1-57C9592CD017}" presName="textNode" presStyleLbl="node1" presStyleIdx="2" presStyleCnt="4">
        <dgm:presLayoutVars>
          <dgm:bulletEnabled val="1"/>
        </dgm:presLayoutVars>
      </dgm:prSet>
      <dgm:spPr/>
    </dgm:pt>
    <dgm:pt modelId="{3A4CFAE2-8DC0-4512-BCB0-FB78C3413B9A}" type="pres">
      <dgm:prSet presAssocID="{DE623BDF-F234-4BD3-82A3-76556DCC6283}" presName="sibTrans" presStyleCnt="0"/>
      <dgm:spPr/>
    </dgm:pt>
    <dgm:pt modelId="{06EDEC69-F4F3-4CF6-81BE-BD225AADD2C5}" type="pres">
      <dgm:prSet presAssocID="{C264E1E9-805B-40DC-89FB-415A191940B2}" presName="textNode" presStyleLbl="node1" presStyleIdx="3" presStyleCnt="4">
        <dgm:presLayoutVars>
          <dgm:bulletEnabled val="1"/>
        </dgm:presLayoutVars>
      </dgm:prSet>
      <dgm:spPr/>
    </dgm:pt>
  </dgm:ptLst>
  <dgm:cxnLst>
    <dgm:cxn modelId="{5C097603-E408-492E-A419-C8E91ED1F398}" type="presOf" srcId="{56FB5D93-0D74-42EF-A6DE-137C48EAA6E4}" destId="{AAAA964F-E5CB-4BD4-A324-C66D9FA4D236}" srcOrd="0" destOrd="0" presId="urn:microsoft.com/office/officeart/2005/8/layout/hProcess9"/>
    <dgm:cxn modelId="{120E0D1C-9F06-4472-948E-6DEC08325CDD}" srcId="{10B4EAC8-46CE-49A7-9781-974A8CBC75BB}" destId="{C264E1E9-805B-40DC-89FB-415A191940B2}" srcOrd="3" destOrd="0" parTransId="{641A5F15-C864-4E20-96A4-829FBEFF3ACF}" sibTransId="{B1DA420D-5E02-4668-89A1-A140F327131F}"/>
    <dgm:cxn modelId="{67320A4C-9519-4A74-B875-C6EC954FA49B}" type="presOf" srcId="{E0030AE0-57FA-4D15-A5F9-8AD7F5F3994E}" destId="{A5359169-7768-4202-ACAD-B0EC92151539}" srcOrd="0" destOrd="0" presId="urn:microsoft.com/office/officeart/2005/8/layout/hProcess9"/>
    <dgm:cxn modelId="{3AF6867F-02E4-48BC-8357-7DF053E9ECE1}" type="presOf" srcId="{A6F3C360-AC83-4938-B6A1-57C9592CD017}" destId="{29E9F61C-606E-4366-B6C3-9A7C6EDE02C9}" srcOrd="0" destOrd="0" presId="urn:microsoft.com/office/officeart/2005/8/layout/hProcess9"/>
    <dgm:cxn modelId="{1FCE569B-D6AC-4157-8A9C-ED6F31E5F3E1}" srcId="{10B4EAC8-46CE-49A7-9781-974A8CBC75BB}" destId="{56FB5D93-0D74-42EF-A6DE-137C48EAA6E4}" srcOrd="0" destOrd="0" parTransId="{FC0B71D5-2769-4F5D-98F1-CE9EE1C3E8B1}" sibTransId="{B2DCC1E7-0F10-4188-8B70-BF68A3808399}"/>
    <dgm:cxn modelId="{DE59199C-EFD5-4862-BB30-F9375F93FA5A}" srcId="{10B4EAC8-46CE-49A7-9781-974A8CBC75BB}" destId="{A6F3C360-AC83-4938-B6A1-57C9592CD017}" srcOrd="2" destOrd="0" parTransId="{79CA8AFD-1049-4C6A-A10A-56FCB2D78DFB}" sibTransId="{DE623BDF-F234-4BD3-82A3-76556DCC6283}"/>
    <dgm:cxn modelId="{E5AE27B8-15FD-47A0-9472-EFA882F1A71B}" type="presOf" srcId="{10B4EAC8-46CE-49A7-9781-974A8CBC75BB}" destId="{35C6B273-617A-4CEA-BD17-42311F812AC9}" srcOrd="0" destOrd="0" presId="urn:microsoft.com/office/officeart/2005/8/layout/hProcess9"/>
    <dgm:cxn modelId="{A8C02FE0-CF55-4FCC-9661-6EE0F1D23CD3}" type="presOf" srcId="{C264E1E9-805B-40DC-89FB-415A191940B2}" destId="{06EDEC69-F4F3-4CF6-81BE-BD225AADD2C5}" srcOrd="0" destOrd="0" presId="urn:microsoft.com/office/officeart/2005/8/layout/hProcess9"/>
    <dgm:cxn modelId="{0F8CC4E6-00B0-4553-B9C9-013EDEFC780E}" srcId="{10B4EAC8-46CE-49A7-9781-974A8CBC75BB}" destId="{E0030AE0-57FA-4D15-A5F9-8AD7F5F3994E}" srcOrd="1" destOrd="0" parTransId="{468379D7-DE51-4118-8FAA-6CAD5DA950C9}" sibTransId="{3E1E5243-06FA-4FE4-8CD6-050B2F719C35}"/>
    <dgm:cxn modelId="{454AD303-787A-424C-A0E4-97D2C6872DCB}" type="presParOf" srcId="{35C6B273-617A-4CEA-BD17-42311F812AC9}" destId="{AE776B3B-2267-431A-AB30-7638E9077A07}" srcOrd="0" destOrd="0" presId="urn:microsoft.com/office/officeart/2005/8/layout/hProcess9"/>
    <dgm:cxn modelId="{9159F9D9-1180-49D7-9BFC-07A170904200}" type="presParOf" srcId="{35C6B273-617A-4CEA-BD17-42311F812AC9}" destId="{12826982-4366-4AF4-8739-1E459A6E0464}" srcOrd="1" destOrd="0" presId="urn:microsoft.com/office/officeart/2005/8/layout/hProcess9"/>
    <dgm:cxn modelId="{7FDDA3C7-EA02-45CE-93B3-EE35878FF97D}" type="presParOf" srcId="{12826982-4366-4AF4-8739-1E459A6E0464}" destId="{AAAA964F-E5CB-4BD4-A324-C66D9FA4D236}" srcOrd="0" destOrd="0" presId="urn:microsoft.com/office/officeart/2005/8/layout/hProcess9"/>
    <dgm:cxn modelId="{99AF88DA-84B3-41AD-AB74-28097D159C63}" type="presParOf" srcId="{12826982-4366-4AF4-8739-1E459A6E0464}" destId="{7C59C819-BEBB-47E5-BB35-927EE3D537AB}" srcOrd="1" destOrd="0" presId="urn:microsoft.com/office/officeart/2005/8/layout/hProcess9"/>
    <dgm:cxn modelId="{3B0FF301-322F-4635-BBB9-7968774F3F90}" type="presParOf" srcId="{12826982-4366-4AF4-8739-1E459A6E0464}" destId="{A5359169-7768-4202-ACAD-B0EC92151539}" srcOrd="2" destOrd="0" presId="urn:microsoft.com/office/officeart/2005/8/layout/hProcess9"/>
    <dgm:cxn modelId="{9181589F-F092-441D-A551-8C65018011F1}" type="presParOf" srcId="{12826982-4366-4AF4-8739-1E459A6E0464}" destId="{043C0125-60F2-4982-9DFA-A6090F7CAD07}" srcOrd="3" destOrd="0" presId="urn:microsoft.com/office/officeart/2005/8/layout/hProcess9"/>
    <dgm:cxn modelId="{1DF1214C-20C6-4E23-A0AB-81DD92D72AC7}" type="presParOf" srcId="{12826982-4366-4AF4-8739-1E459A6E0464}" destId="{29E9F61C-606E-4366-B6C3-9A7C6EDE02C9}" srcOrd="4" destOrd="0" presId="urn:microsoft.com/office/officeart/2005/8/layout/hProcess9"/>
    <dgm:cxn modelId="{0B77BE76-B6D2-470B-B6CC-A5EEDEB4E7CC}" type="presParOf" srcId="{12826982-4366-4AF4-8739-1E459A6E0464}" destId="{3A4CFAE2-8DC0-4512-BCB0-FB78C3413B9A}" srcOrd="5" destOrd="0" presId="urn:microsoft.com/office/officeart/2005/8/layout/hProcess9"/>
    <dgm:cxn modelId="{13E048F3-47B6-46EE-B11A-7F6F214DC004}" type="presParOf" srcId="{12826982-4366-4AF4-8739-1E459A6E0464}" destId="{06EDEC69-F4F3-4CF6-81BE-BD225AADD2C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6DA5AA-E7FF-4FCC-BA64-368EB59881EA}" type="doc">
      <dgm:prSet loTypeId="urn:microsoft.com/office/officeart/2005/8/layout/chevron2" loCatId="process" qsTypeId="urn:microsoft.com/office/officeart/2005/8/quickstyle/3d2" qsCatId="3D" csTypeId="urn:microsoft.com/office/officeart/2005/8/colors/colorful1#5" csCatId="colorful" phldr="1"/>
      <dgm:spPr/>
      <dgm:t>
        <a:bodyPr/>
        <a:lstStyle/>
        <a:p>
          <a:endParaRPr lang="zh-TW" altLang="en-US"/>
        </a:p>
      </dgm:t>
    </dgm:pt>
    <dgm:pt modelId="{0078D139-26B3-46C3-A5AE-C6C07907BAEB}">
      <dgm:prSet phldrT="[文字]" custT="1"/>
      <dgm:spPr/>
      <dgm:t>
        <a:bodyPr/>
        <a:lstStyle/>
        <a:p>
          <a:r>
            <a:rPr lang="zh-TW" altLang="en-US" sz="1200" b="1" dirty="0">
              <a:solidFill>
                <a:schemeClr val="tx1"/>
              </a:solidFill>
              <a:latin typeface="微軟正黑體" panose="020B0604030504040204" pitchFamily="34" charset="-120"/>
              <a:ea typeface="微軟正黑體" panose="020B0604030504040204" pitchFamily="34" charset="-120"/>
            </a:rPr>
            <a:t>各機關推薦人員參訓並審核</a:t>
          </a:r>
          <a:r>
            <a:rPr lang="zh-TW" sz="1200" b="1" dirty="0">
              <a:solidFill>
                <a:schemeClr val="tx1"/>
              </a:solidFill>
              <a:latin typeface="微軟正黑體" panose="020B0604030504040204" pitchFamily="34" charset="-120"/>
              <a:ea typeface="微軟正黑體" panose="020B0604030504040204" pitchFamily="34" charset="-120"/>
            </a:rPr>
            <a:t>資格條件</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6570191-976F-453C-8815-ACB844490436}" type="par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6A3E53D-98B8-4E19-B531-78CCB55F2087}" type="sib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9DE299CC-6A39-4418-AA02-581971D1E6A3}">
      <dgm:prSet phldrT="[文字]" custT="1"/>
      <dgm:spPr>
        <a:solidFill>
          <a:schemeClr val="accent2">
            <a:lumMod val="60000"/>
            <a:lumOff val="40000"/>
            <a:alpha val="90000"/>
          </a:schemeClr>
        </a:solidFill>
      </dgm:spPr>
      <dgm:t>
        <a:bodyPr/>
        <a:lstStyle/>
        <a:p>
          <a:r>
            <a:rPr lang="zh-TW" sz="1200" dirty="0"/>
            <a:t>各服務機關（構）、學校應請被推薦受訓人員確認其資格條件及填具受訓人員推薦表</a:t>
          </a:r>
          <a:r>
            <a:rPr lang="zh-TW" altLang="en-US" sz="1200" dirty="0"/>
            <a:t>。</a:t>
          </a:r>
          <a:endParaRPr lang="zh-TW" altLang="en-US" sz="1200" b="1" dirty="0">
            <a:latin typeface="微軟正黑體" panose="020B0604030504040204" pitchFamily="34" charset="-120"/>
            <a:ea typeface="微軟正黑體" panose="020B0604030504040204" pitchFamily="34" charset="-120"/>
          </a:endParaRPr>
        </a:p>
      </dgm:t>
    </dgm:pt>
    <dgm:pt modelId="{3BE1C517-4A91-414E-A6C0-141333E473DB}" type="par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ED0E309-8E16-4BF9-9FD0-9951CF98C482}" type="sib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B2B0158F-8D4D-4165-A5E4-32B27102C0BB}">
      <dgm:prSet phldrT="[文字]" custT="1"/>
      <dgm:spPr/>
      <dgm:t>
        <a:bodyPr/>
        <a:lstStyle/>
        <a:p>
          <a:r>
            <a:rPr lang="zh-TW" altLang="en-US" sz="1200" b="1" dirty="0">
              <a:solidFill>
                <a:schemeClr val="bg1"/>
              </a:solidFill>
              <a:latin typeface="微軟正黑體" panose="020B0604030504040204" pitchFamily="34" charset="-120"/>
              <a:ea typeface="微軟正黑體" panose="020B0604030504040204" pitchFamily="34" charset="-120"/>
            </a:rPr>
            <a:t>保訓會辦理遴選評鑑並公布錄取受訓人員</a:t>
          </a:r>
        </a:p>
      </dgm:t>
    </dgm:pt>
    <dgm:pt modelId="{CAE61A24-0C0E-43A6-8F65-3904C186049A}" type="par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A06561EA-3DA4-46EC-991F-2313B11233C8}" type="sib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D1C2411-A698-4450-80C8-D0BE87120832}">
      <dgm:prSet phldrT="[文字]" custT="1"/>
      <dgm:spPr/>
      <dgm:t>
        <a:bodyPr/>
        <a:lstStyle/>
        <a:p>
          <a:r>
            <a:rPr lang="zh-TW" altLang="en-US" sz="1200" b="1" dirty="0">
              <a:solidFill>
                <a:schemeClr val="tx1"/>
              </a:solidFill>
              <a:latin typeface="微軟正黑體" panose="020B0604030504040204" pitchFamily="34" charset="-120"/>
              <a:ea typeface="微軟正黑體" panose="020B0604030504040204" pitchFamily="34" charset="-120"/>
            </a:rPr>
            <a:t>薦送人員應經保訓會複審程序</a:t>
          </a:r>
          <a:endParaRPr lang="en-US" altLang="zh-TW" sz="1200" b="1" dirty="0">
            <a:solidFill>
              <a:schemeClr val="tx1"/>
            </a:solidFill>
            <a:latin typeface="微軟正黑體" panose="020B0604030504040204" pitchFamily="34" charset="-120"/>
            <a:ea typeface="微軟正黑體" panose="020B0604030504040204" pitchFamily="34" charset="-120"/>
          </a:endParaRPr>
        </a:p>
      </dgm:t>
    </dgm:pt>
    <dgm:pt modelId="{780D3518-7F91-4597-9394-FA9C46236E86}" type="parTrans" cxnId="{577AAEC6-3D2A-4A8D-A015-69DF69F26996}">
      <dgm:prSet/>
      <dgm:spPr/>
      <dgm:t>
        <a:bodyPr/>
        <a:lstStyle/>
        <a:p>
          <a:endParaRPr lang="zh-TW" altLang="en-US" sz="1000" b="1"/>
        </a:p>
      </dgm:t>
    </dgm:pt>
    <dgm:pt modelId="{6939AFC3-E15A-4E0A-8032-A12ABD0B3BDA}" type="sibTrans" cxnId="{577AAEC6-3D2A-4A8D-A015-69DF69F26996}">
      <dgm:prSet/>
      <dgm:spPr/>
      <dgm:t>
        <a:bodyPr/>
        <a:lstStyle/>
        <a:p>
          <a:endParaRPr lang="zh-TW" altLang="en-US" sz="1000" b="1"/>
        </a:p>
      </dgm:t>
    </dgm:pt>
    <dgm:pt modelId="{918CB42F-A628-4A98-AAD1-01CA7637421E}">
      <dgm:prSet custT="1"/>
      <dgm:spPr>
        <a:solidFill>
          <a:schemeClr val="accent5">
            <a:lumMod val="40000"/>
            <a:lumOff val="60000"/>
            <a:alpha val="90000"/>
          </a:schemeClr>
        </a:solidFill>
      </dgm:spPr>
      <dgm:t>
        <a:bodyPr/>
        <a:lstStyle/>
        <a:p>
          <a:r>
            <a:rPr lang="zh-TW" sz="1200" dirty="0"/>
            <a:t>初審通過者，應</a:t>
          </a:r>
          <a:r>
            <a:rPr lang="zh-TW" altLang="en-US" sz="1200" dirty="0"/>
            <a:t>經保訓會複審程序</a:t>
          </a:r>
          <a:r>
            <a:rPr lang="zh-TW" sz="1200" dirty="0"/>
            <a:t>。</a:t>
          </a:r>
          <a:r>
            <a:rPr lang="zh-TW" altLang="en-US" sz="1200" dirty="0"/>
            <a:t>領導發展訓練與決策發展訓練採書面複審。管理發展訓練採兩階段複審作業。第一階段係彙整參加人員推薦表資料後，綜整考量參加人員發展潛能進行書面複審。通過第一階段書面複審之參加人員，應依保訓會通知參加第二階段評鑑中心法複審，並全程參與各項遴選評鑑作業（含英語簡報），未克參與評測，不予錄取。</a:t>
          </a:r>
          <a:endParaRPr lang="zh-TW" altLang="en-US" sz="1200" dirty="0">
            <a:solidFill>
              <a:schemeClr val="tx1"/>
            </a:solidFill>
          </a:endParaRPr>
        </a:p>
      </dgm:t>
    </dgm:pt>
    <dgm:pt modelId="{594017D9-A4F6-46B6-96F2-600733977AAA}" type="parTrans" cxnId="{1C84AC97-AC11-40AF-894F-6927CBFF28A4}">
      <dgm:prSet/>
      <dgm:spPr/>
      <dgm:t>
        <a:bodyPr/>
        <a:lstStyle/>
        <a:p>
          <a:endParaRPr lang="zh-TW" altLang="en-US"/>
        </a:p>
      </dgm:t>
    </dgm:pt>
    <dgm:pt modelId="{79AF90FB-A527-4721-B77C-25475B47B515}" type="sibTrans" cxnId="{1C84AC97-AC11-40AF-894F-6927CBFF28A4}">
      <dgm:prSet/>
      <dgm:spPr/>
      <dgm:t>
        <a:bodyPr/>
        <a:lstStyle/>
        <a:p>
          <a:endParaRPr lang="zh-TW" altLang="en-US"/>
        </a:p>
      </dgm:t>
    </dgm:pt>
    <dgm:pt modelId="{D320846A-DC37-4E68-B70A-B29EDB80243A}">
      <dgm:prSet phldrT="[文字]" custT="1"/>
      <dgm:spPr>
        <a:solidFill>
          <a:schemeClr val="bg2">
            <a:lumMod val="90000"/>
            <a:alpha val="90000"/>
          </a:schemeClr>
        </a:solidFill>
      </dgm:spPr>
      <dgm:t>
        <a:bodyPr/>
        <a:lstStyle/>
        <a:p>
          <a:r>
            <a:rPr lang="zh-TW" sz="1200" dirty="0"/>
            <a:t>中央二級機關於</a:t>
          </a:r>
          <a:r>
            <a:rPr lang="en-US" altLang="zh-TW" sz="1200" b="1" dirty="0"/>
            <a:t>112</a:t>
          </a:r>
          <a:r>
            <a:rPr lang="zh-TW" sz="1200" b="1" dirty="0"/>
            <a:t>年</a:t>
          </a:r>
          <a:r>
            <a:rPr lang="en-US" altLang="zh-TW" sz="1200" b="1" dirty="0"/>
            <a:t>3</a:t>
          </a:r>
          <a:r>
            <a:rPr lang="zh-TW" sz="1200" b="1" dirty="0"/>
            <a:t>月</a:t>
          </a:r>
          <a:r>
            <a:rPr lang="en-US" altLang="zh-TW" sz="1200" b="1" dirty="0"/>
            <a:t>10</a:t>
          </a:r>
          <a:r>
            <a:rPr lang="zh-TW" sz="1200" b="1" dirty="0"/>
            <a:t>日</a:t>
          </a:r>
          <a:r>
            <a:rPr lang="zh-TW" sz="1200" dirty="0"/>
            <a:t>前將推薦受訓人員名冊函送中央一級機關，中央一級機關就本機關暨所屬機關推薦受訓人員進行初審，於</a:t>
          </a:r>
          <a:r>
            <a:rPr lang="en-US" altLang="zh-TW" sz="1200" b="1" dirty="0"/>
            <a:t>112</a:t>
          </a:r>
          <a:r>
            <a:rPr lang="zh-TW" sz="1200" b="1" dirty="0"/>
            <a:t>年</a:t>
          </a:r>
          <a:r>
            <a:rPr lang="en-US" altLang="zh-TW" sz="1200" b="1" dirty="0"/>
            <a:t>3</a:t>
          </a:r>
          <a:r>
            <a:rPr lang="zh-TW" sz="1200" b="1" dirty="0"/>
            <a:t>月</a:t>
          </a:r>
          <a:r>
            <a:rPr lang="en-US" altLang="zh-TW" sz="1200" b="1" dirty="0"/>
            <a:t>24</a:t>
          </a:r>
          <a:r>
            <a:rPr lang="zh-TW" sz="1200" b="1" dirty="0"/>
            <a:t>日</a:t>
          </a:r>
          <a:r>
            <a:rPr lang="zh-TW" sz="1200" dirty="0"/>
            <a:t>前函送保訓會。</a:t>
          </a:r>
          <a:endParaRPr lang="zh-TW" altLang="en-US" sz="1200" b="1" dirty="0">
            <a:latin typeface="微軟正黑體" panose="020B0604030504040204" pitchFamily="34" charset="-120"/>
            <a:ea typeface="微軟正黑體" panose="020B0604030504040204" pitchFamily="34" charset="-120"/>
          </a:endParaRPr>
        </a:p>
      </dgm:t>
    </dgm:pt>
    <dgm:pt modelId="{E7052204-907B-49C7-AA29-277D7D6DD9CB}" type="parTrans" cxnId="{5E4542D0-AD30-4110-818B-0186957EA85E}">
      <dgm:prSet/>
      <dgm:spPr/>
      <dgm:t>
        <a:bodyPr/>
        <a:lstStyle/>
        <a:p>
          <a:endParaRPr lang="zh-TW" altLang="en-US"/>
        </a:p>
      </dgm:t>
    </dgm:pt>
    <dgm:pt modelId="{3D9BFBC5-0A4D-4995-939A-75DC725C0DA7}" type="sibTrans" cxnId="{5E4542D0-AD30-4110-818B-0186957EA85E}">
      <dgm:prSet/>
      <dgm:spPr/>
      <dgm:t>
        <a:bodyPr/>
        <a:lstStyle/>
        <a:p>
          <a:endParaRPr lang="zh-TW" altLang="en-US"/>
        </a:p>
      </dgm:t>
    </dgm:pt>
    <dgm:pt modelId="{7C16DE00-C352-42CA-965E-67BEBA199A81}">
      <dgm:prSet custT="1"/>
      <dgm:spPr>
        <a:solidFill>
          <a:schemeClr val="accent4">
            <a:lumMod val="20000"/>
            <a:lumOff val="80000"/>
            <a:alpha val="90000"/>
          </a:schemeClr>
        </a:solidFill>
      </dgm:spPr>
      <dgm:t>
        <a:bodyPr/>
        <a:lstStyle/>
        <a:p>
          <a:r>
            <a:rPr lang="zh-TW" altLang="en-US" sz="1200" dirty="0"/>
            <a:t>遴選</a:t>
          </a:r>
          <a:r>
            <a:rPr lang="zh-TW" sz="1200" dirty="0"/>
            <a:t>評結果提報高階文官中長期培訓協調會報審議後，決定錄取受訓人員名單，由保訓會於</a:t>
          </a:r>
          <a:r>
            <a:rPr lang="en-US" altLang="zh-TW" sz="1200" dirty="0"/>
            <a:t>112</a:t>
          </a:r>
          <a:r>
            <a:rPr lang="zh-TW" sz="1200" dirty="0"/>
            <a:t>年</a:t>
          </a:r>
          <a:r>
            <a:rPr lang="en-US" sz="1200" dirty="0"/>
            <a:t>4</a:t>
          </a:r>
          <a:r>
            <a:rPr lang="zh-TW" sz="1200" dirty="0"/>
            <a:t>月</a:t>
          </a:r>
          <a:r>
            <a:rPr lang="en-US" altLang="zh-TW" sz="1200" dirty="0"/>
            <a:t>30</a:t>
          </a:r>
          <a:r>
            <a:rPr lang="zh-TW" altLang="en-US" sz="1200" dirty="0"/>
            <a:t>日</a:t>
          </a:r>
          <a:r>
            <a:rPr lang="zh-TW" sz="1200" dirty="0"/>
            <a:t>前公布錄取名單，並函知薦送機關，由國家文官學院辦理調訓事宜。</a:t>
          </a:r>
          <a:endParaRPr lang="zh-TW" altLang="en-US" sz="1000" b="1" dirty="0">
            <a:latin typeface="微軟正黑體" panose="020B0604030504040204" pitchFamily="34" charset="-120"/>
            <a:ea typeface="微軟正黑體" panose="020B0604030504040204" pitchFamily="34" charset="-120"/>
          </a:endParaRPr>
        </a:p>
      </dgm:t>
    </dgm:pt>
    <dgm:pt modelId="{94CA425B-D5CE-4B32-A26E-D926AB91E253}" type="sibTrans" cxnId="{448DF52B-5DDF-4F4B-9060-0B60E8132594}">
      <dgm:prSet/>
      <dgm:spPr/>
      <dgm:t>
        <a:bodyPr/>
        <a:lstStyle/>
        <a:p>
          <a:endParaRPr lang="zh-TW" altLang="en-US" sz="1000" b="1"/>
        </a:p>
      </dgm:t>
    </dgm:pt>
    <dgm:pt modelId="{6FEBA01A-E7D7-4446-96C2-8EDB2590A742}" type="parTrans" cxnId="{448DF52B-5DDF-4F4B-9060-0B60E8132594}">
      <dgm:prSet/>
      <dgm:spPr/>
      <dgm:t>
        <a:bodyPr/>
        <a:lstStyle/>
        <a:p>
          <a:endParaRPr lang="zh-TW" altLang="en-US" sz="1000" b="1"/>
        </a:p>
      </dgm:t>
    </dgm:pt>
    <dgm:pt modelId="{7A3116BF-D427-45B7-9D62-B70CB6A90101}">
      <dgm:prSet phldrT="[文字]" custT="1"/>
      <dgm:spPr/>
      <dgm:t>
        <a:bodyPr/>
        <a:lstStyle/>
        <a:p>
          <a:r>
            <a:rPr lang="zh-TW" altLang="en-US" sz="1200" b="1" dirty="0">
              <a:solidFill>
                <a:schemeClr val="tx1"/>
              </a:solidFill>
              <a:latin typeface="微軟正黑體" panose="020B0604030504040204" pitchFamily="34" charset="-120"/>
              <a:ea typeface="微軟正黑體" panose="020B0604030504040204" pitchFamily="34" charset="-120"/>
            </a:rPr>
            <a:t>各機關依規定程序進行初審並函報參訓人員名冊</a:t>
          </a:r>
        </a:p>
      </dgm:t>
    </dgm:pt>
    <dgm:pt modelId="{8385A368-852E-46A9-8E25-369F160EC611}" type="sib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2E721B15-672C-4CE8-81F3-57EB2120E940}" type="par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1869EE16-793C-41D1-A553-3CF016F4B054}">
      <dgm:prSet phldrT="[文字]" custT="1"/>
      <dgm:spPr>
        <a:solidFill>
          <a:schemeClr val="accent2">
            <a:lumMod val="60000"/>
            <a:lumOff val="40000"/>
            <a:alpha val="90000"/>
          </a:schemeClr>
        </a:solidFill>
      </dgm:spPr>
      <dgm:t>
        <a:bodyPr/>
        <a:lstStyle/>
        <a:p>
          <a:r>
            <a:rPr lang="zh-TW" sz="1200" dirty="0"/>
            <a:t>各主管機關就擬推薦受訓人員資格條件進行審核，並請被推薦受訓人員確認其資格條件</a:t>
          </a:r>
          <a:r>
            <a:rPr lang="zh-TW" sz="1200" b="1" dirty="0">
              <a:latin typeface="微軟正黑體" panose="020B0604030504040204" pitchFamily="34" charset="-120"/>
              <a:ea typeface="微軟正黑體" panose="020B0604030504040204" pitchFamily="34" charset="-120"/>
            </a:rPr>
            <a:t>。</a:t>
          </a:r>
          <a:r>
            <a:rPr lang="zh-TW" sz="1200" dirty="0"/>
            <a:t>必要時，得召開甄審委員會或組成臨時性之審查委員會進行資格條件審核事項。</a:t>
          </a:r>
          <a:endParaRPr lang="zh-TW" altLang="en-US" sz="1200" b="1" dirty="0">
            <a:latin typeface="微軟正黑體" panose="020B0604030504040204" pitchFamily="34" charset="-120"/>
            <a:ea typeface="微軟正黑體" panose="020B0604030504040204" pitchFamily="34" charset="-120"/>
          </a:endParaRPr>
        </a:p>
      </dgm:t>
    </dgm:pt>
    <dgm:pt modelId="{3F147298-F9D0-4883-B6EC-80EAD84FB3E4}" type="parTrans" cxnId="{F8A38B0A-578F-48CE-9499-21070EC16E27}">
      <dgm:prSet/>
      <dgm:spPr/>
      <dgm:t>
        <a:bodyPr/>
        <a:lstStyle/>
        <a:p>
          <a:endParaRPr lang="zh-TW" altLang="en-US"/>
        </a:p>
      </dgm:t>
    </dgm:pt>
    <dgm:pt modelId="{DA78A334-C1AE-4B40-9221-3D90CC3D335E}" type="sibTrans" cxnId="{F8A38B0A-578F-48CE-9499-21070EC16E27}">
      <dgm:prSet/>
      <dgm:spPr/>
      <dgm:t>
        <a:bodyPr/>
        <a:lstStyle/>
        <a:p>
          <a:endParaRPr lang="zh-TW" altLang="en-US"/>
        </a:p>
      </dgm:t>
    </dgm:pt>
    <dgm:pt modelId="{920611F5-FF51-4F6B-87B8-953212593399}">
      <dgm:prSet phldrT="[文字]" custT="1"/>
      <dgm:spPr>
        <a:solidFill>
          <a:schemeClr val="bg2">
            <a:lumMod val="90000"/>
            <a:alpha val="90000"/>
          </a:schemeClr>
        </a:solidFill>
      </dgm:spPr>
      <dgm:t>
        <a:bodyPr/>
        <a:lstStyle/>
        <a:p>
          <a:r>
            <a:rPr lang="zh-TW" sz="1200" dirty="0"/>
            <a:t>總統府及國家安全會議就本機關暨所屬機關推薦受訓人員進行初審，於</a:t>
          </a:r>
          <a:r>
            <a:rPr lang="en-US" altLang="zh-TW" sz="1200" b="1" dirty="0"/>
            <a:t>112</a:t>
          </a:r>
          <a:r>
            <a:rPr lang="zh-TW" sz="1200" b="1" dirty="0"/>
            <a:t>年</a:t>
          </a:r>
          <a:r>
            <a:rPr lang="en-US" altLang="zh-TW" sz="1200" b="1" dirty="0"/>
            <a:t>3</a:t>
          </a:r>
          <a:r>
            <a:rPr lang="zh-TW" sz="1200" b="1" dirty="0"/>
            <a:t>月</a:t>
          </a:r>
          <a:r>
            <a:rPr lang="en-US" altLang="zh-TW" sz="1200" b="1" dirty="0"/>
            <a:t>24</a:t>
          </a:r>
          <a:r>
            <a:rPr lang="zh-TW" sz="1200" b="1" dirty="0"/>
            <a:t>日</a:t>
          </a:r>
          <a:r>
            <a:rPr lang="zh-TW" sz="1200" dirty="0"/>
            <a:t>前函送保訓會。</a:t>
          </a:r>
          <a:endParaRPr lang="zh-TW" altLang="en-US" sz="1200" b="1" dirty="0">
            <a:latin typeface="微軟正黑體" panose="020B0604030504040204" pitchFamily="34" charset="-120"/>
            <a:ea typeface="微軟正黑體" panose="020B0604030504040204" pitchFamily="34" charset="-120"/>
          </a:endParaRPr>
        </a:p>
      </dgm:t>
    </dgm:pt>
    <dgm:pt modelId="{F533E598-403B-4D16-8BB2-03FF99C599FF}" type="parTrans" cxnId="{2C0E42A9-50A9-454E-9EA4-C114C4DDC003}">
      <dgm:prSet/>
      <dgm:spPr/>
      <dgm:t>
        <a:bodyPr/>
        <a:lstStyle/>
        <a:p>
          <a:endParaRPr lang="zh-TW" altLang="en-US"/>
        </a:p>
      </dgm:t>
    </dgm:pt>
    <dgm:pt modelId="{E72E0B2F-69BD-4C09-AF24-A9FA0B45CCD4}" type="sibTrans" cxnId="{2C0E42A9-50A9-454E-9EA4-C114C4DDC003}">
      <dgm:prSet/>
      <dgm:spPr/>
      <dgm:t>
        <a:bodyPr/>
        <a:lstStyle/>
        <a:p>
          <a:endParaRPr lang="zh-TW" altLang="en-US"/>
        </a:p>
      </dgm:t>
    </dgm:pt>
    <dgm:pt modelId="{5AF298BB-EE11-4962-A928-680087B193AC}">
      <dgm:prSet phldrT="[文字]" custT="1"/>
      <dgm:spPr>
        <a:solidFill>
          <a:schemeClr val="bg2">
            <a:lumMod val="90000"/>
            <a:alpha val="90000"/>
          </a:schemeClr>
        </a:solidFill>
      </dgm:spPr>
      <dgm:t>
        <a:bodyPr/>
        <a:lstStyle/>
        <a:p>
          <a:r>
            <a:rPr lang="zh-TW" sz="1200" dirty="0"/>
            <a:t>直轄市政府、直轄市議會、縣（市）政府及縣（市）議會就本機關暨所屬機關推薦受訓人員進行初審，於</a:t>
          </a:r>
          <a:r>
            <a:rPr lang="en-US" altLang="zh-TW" sz="1200" b="1" dirty="0"/>
            <a:t>112</a:t>
          </a:r>
          <a:r>
            <a:rPr lang="zh-TW" sz="1200" b="1" dirty="0"/>
            <a:t>年</a:t>
          </a:r>
          <a:r>
            <a:rPr lang="en-US" altLang="zh-TW" sz="1200" b="1" dirty="0"/>
            <a:t>3</a:t>
          </a:r>
          <a:r>
            <a:rPr lang="zh-TW" sz="1200" b="1" dirty="0"/>
            <a:t>月</a:t>
          </a:r>
          <a:r>
            <a:rPr lang="en-US" altLang="zh-TW" sz="1200" b="1" dirty="0"/>
            <a:t>10</a:t>
          </a:r>
          <a:r>
            <a:rPr lang="zh-TW" sz="1200" b="1" dirty="0"/>
            <a:t>日</a:t>
          </a:r>
          <a:r>
            <a:rPr lang="zh-TW" sz="1200" dirty="0"/>
            <a:t>前函報行政院，行政院於</a:t>
          </a:r>
          <a:r>
            <a:rPr lang="en-US" altLang="zh-TW" sz="1200" b="1" dirty="0"/>
            <a:t>3</a:t>
          </a:r>
          <a:r>
            <a:rPr lang="zh-TW" sz="1200" b="1" dirty="0"/>
            <a:t>月</a:t>
          </a:r>
          <a:r>
            <a:rPr lang="en-US" altLang="zh-TW" sz="1200" b="1" dirty="0"/>
            <a:t>24</a:t>
          </a:r>
          <a:r>
            <a:rPr lang="zh-TW" sz="1200" b="1" dirty="0"/>
            <a:t>日</a:t>
          </a:r>
          <a:r>
            <a:rPr lang="zh-TW" sz="1200" dirty="0"/>
            <a:t>前函送保訓會。</a:t>
          </a:r>
          <a:endParaRPr lang="zh-TW" altLang="en-US" sz="1200" b="1" dirty="0">
            <a:latin typeface="微軟正黑體" panose="020B0604030504040204" pitchFamily="34" charset="-120"/>
            <a:ea typeface="微軟正黑體" panose="020B0604030504040204" pitchFamily="34" charset="-120"/>
          </a:endParaRPr>
        </a:p>
      </dgm:t>
    </dgm:pt>
    <dgm:pt modelId="{83F92EE7-DE01-4FF1-AFEE-20BD3C167CA2}" type="parTrans" cxnId="{51D22D9D-61B6-43ED-9009-111DA4EE675F}">
      <dgm:prSet/>
      <dgm:spPr/>
      <dgm:t>
        <a:bodyPr/>
        <a:lstStyle/>
        <a:p>
          <a:endParaRPr lang="zh-TW" altLang="en-US"/>
        </a:p>
      </dgm:t>
    </dgm:pt>
    <dgm:pt modelId="{5CD947BC-D793-4506-9673-3D1EAA5BFA60}" type="sibTrans" cxnId="{51D22D9D-61B6-43ED-9009-111DA4EE675F}">
      <dgm:prSet/>
      <dgm:spPr/>
      <dgm:t>
        <a:bodyPr/>
        <a:lstStyle/>
        <a:p>
          <a:endParaRPr lang="zh-TW" altLang="en-US"/>
        </a:p>
      </dgm:t>
    </dgm:pt>
    <dgm:pt modelId="{5A207B01-D14D-4875-B228-A834972D38E5}" type="pres">
      <dgm:prSet presAssocID="{026DA5AA-E7FF-4FCC-BA64-368EB59881EA}" presName="linearFlow" presStyleCnt="0">
        <dgm:presLayoutVars>
          <dgm:dir/>
          <dgm:animLvl val="lvl"/>
          <dgm:resizeHandles val="exact"/>
        </dgm:presLayoutVars>
      </dgm:prSet>
      <dgm:spPr/>
    </dgm:pt>
    <dgm:pt modelId="{0D3BB734-B05F-4837-BD44-49FE50BB6004}" type="pres">
      <dgm:prSet presAssocID="{0078D139-26B3-46C3-A5AE-C6C07907BAEB}" presName="composite" presStyleCnt="0"/>
      <dgm:spPr/>
    </dgm:pt>
    <dgm:pt modelId="{93024B14-064A-48E8-9CF6-3B56CCAFC6C0}" type="pres">
      <dgm:prSet presAssocID="{0078D139-26B3-46C3-A5AE-C6C07907BAEB}" presName="parentText" presStyleLbl="alignNode1" presStyleIdx="0" presStyleCnt="4">
        <dgm:presLayoutVars>
          <dgm:chMax val="1"/>
          <dgm:bulletEnabled val="1"/>
        </dgm:presLayoutVars>
      </dgm:prSet>
      <dgm:spPr/>
    </dgm:pt>
    <dgm:pt modelId="{C1DC45CE-9EB7-47E8-854F-272EF514866B}" type="pres">
      <dgm:prSet presAssocID="{0078D139-26B3-46C3-A5AE-C6C07907BAEB}" presName="descendantText" presStyleLbl="alignAcc1" presStyleIdx="0" presStyleCnt="4" custLinFactNeighborX="0">
        <dgm:presLayoutVars>
          <dgm:bulletEnabled val="1"/>
        </dgm:presLayoutVars>
      </dgm:prSet>
      <dgm:spPr/>
    </dgm:pt>
    <dgm:pt modelId="{FD783B6B-1EFB-43DC-93BC-1B216558290B}" type="pres">
      <dgm:prSet presAssocID="{F6A3E53D-98B8-4E19-B531-78CCB55F2087}" presName="sp" presStyleCnt="0"/>
      <dgm:spPr/>
    </dgm:pt>
    <dgm:pt modelId="{B98116E1-7DAA-4DA6-8E30-BC1B9D9932BD}" type="pres">
      <dgm:prSet presAssocID="{7A3116BF-D427-45B7-9D62-B70CB6A90101}" presName="composite" presStyleCnt="0"/>
      <dgm:spPr/>
    </dgm:pt>
    <dgm:pt modelId="{EDE3C11E-31C9-4F7B-97DB-6199B2E070CF}" type="pres">
      <dgm:prSet presAssocID="{7A3116BF-D427-45B7-9D62-B70CB6A90101}" presName="parentText" presStyleLbl="alignNode1" presStyleIdx="1" presStyleCnt="4">
        <dgm:presLayoutVars>
          <dgm:chMax val="1"/>
          <dgm:bulletEnabled val="1"/>
        </dgm:presLayoutVars>
      </dgm:prSet>
      <dgm:spPr/>
    </dgm:pt>
    <dgm:pt modelId="{7F194AAD-4D53-4823-90C2-9662CF679DA9}" type="pres">
      <dgm:prSet presAssocID="{7A3116BF-D427-45B7-9D62-B70CB6A90101}" presName="descendantText" presStyleLbl="alignAcc1" presStyleIdx="1" presStyleCnt="4" custScaleY="124883">
        <dgm:presLayoutVars>
          <dgm:bulletEnabled val="1"/>
        </dgm:presLayoutVars>
      </dgm:prSet>
      <dgm:spPr/>
    </dgm:pt>
    <dgm:pt modelId="{30C1D3E2-8994-4130-8927-F7F42269C048}" type="pres">
      <dgm:prSet presAssocID="{8385A368-852E-46A9-8E25-369F160EC611}" presName="sp" presStyleCnt="0"/>
      <dgm:spPr/>
    </dgm:pt>
    <dgm:pt modelId="{6C0CA34F-FB44-4FCA-8C28-7936DF153A97}" type="pres">
      <dgm:prSet presAssocID="{FD1C2411-A698-4450-80C8-D0BE87120832}" presName="composite" presStyleCnt="0"/>
      <dgm:spPr/>
    </dgm:pt>
    <dgm:pt modelId="{266CF0D8-D3C0-4B93-8435-940E21DBC30C}" type="pres">
      <dgm:prSet presAssocID="{FD1C2411-A698-4450-80C8-D0BE87120832}" presName="parentText" presStyleLbl="alignNode1" presStyleIdx="2" presStyleCnt="4">
        <dgm:presLayoutVars>
          <dgm:chMax val="1"/>
          <dgm:bulletEnabled val="1"/>
        </dgm:presLayoutVars>
      </dgm:prSet>
      <dgm:spPr/>
    </dgm:pt>
    <dgm:pt modelId="{1C7D4D90-D358-4067-8553-F24EC0AF9CB7}" type="pres">
      <dgm:prSet presAssocID="{FD1C2411-A698-4450-80C8-D0BE87120832}" presName="descendantText" presStyleLbl="alignAcc1" presStyleIdx="2" presStyleCnt="4">
        <dgm:presLayoutVars>
          <dgm:bulletEnabled val="1"/>
        </dgm:presLayoutVars>
      </dgm:prSet>
      <dgm:spPr/>
    </dgm:pt>
    <dgm:pt modelId="{92DD6E31-FA4A-4EFC-94A1-28EC6ABB5749}" type="pres">
      <dgm:prSet presAssocID="{6939AFC3-E15A-4E0A-8032-A12ABD0B3BDA}" presName="sp" presStyleCnt="0"/>
      <dgm:spPr/>
    </dgm:pt>
    <dgm:pt modelId="{F97F3CFB-B8AC-4095-8047-ABAFBD29B425}" type="pres">
      <dgm:prSet presAssocID="{B2B0158F-8D4D-4165-A5E4-32B27102C0BB}" presName="composite" presStyleCnt="0"/>
      <dgm:spPr/>
    </dgm:pt>
    <dgm:pt modelId="{45D3AD39-D4CA-44EF-B377-0ADD5EB326F1}" type="pres">
      <dgm:prSet presAssocID="{B2B0158F-8D4D-4165-A5E4-32B27102C0BB}" presName="parentText" presStyleLbl="alignNode1" presStyleIdx="3" presStyleCnt="4" custLinFactNeighborY="-5671">
        <dgm:presLayoutVars>
          <dgm:chMax val="1"/>
          <dgm:bulletEnabled val="1"/>
        </dgm:presLayoutVars>
      </dgm:prSet>
      <dgm:spPr/>
    </dgm:pt>
    <dgm:pt modelId="{EC114EFB-6366-4191-9EDF-6CB2C571B240}" type="pres">
      <dgm:prSet presAssocID="{B2B0158F-8D4D-4165-A5E4-32B27102C0BB}" presName="descendantText" presStyleLbl="alignAcc1" presStyleIdx="3" presStyleCnt="4" custLinFactNeighborX="-11" custLinFactNeighborY="-5620">
        <dgm:presLayoutVars>
          <dgm:bulletEnabled val="1"/>
        </dgm:presLayoutVars>
      </dgm:prSet>
      <dgm:spPr/>
    </dgm:pt>
  </dgm:ptLst>
  <dgm:cxnLst>
    <dgm:cxn modelId="{F8A38B0A-578F-48CE-9499-21070EC16E27}" srcId="{0078D139-26B3-46C3-A5AE-C6C07907BAEB}" destId="{1869EE16-793C-41D1-A553-3CF016F4B054}" srcOrd="1" destOrd="0" parTransId="{3F147298-F9D0-4883-B6EC-80EAD84FB3E4}" sibTransId="{DA78A334-C1AE-4B40-9221-3D90CC3D335E}"/>
    <dgm:cxn modelId="{4653F114-4D45-4163-BEF0-45578263572F}" srcId="{026DA5AA-E7FF-4FCC-BA64-368EB59881EA}" destId="{B2B0158F-8D4D-4165-A5E4-32B27102C0BB}" srcOrd="3" destOrd="0" parTransId="{CAE61A24-0C0E-43A6-8F65-3904C186049A}" sibTransId="{A06561EA-3DA4-46EC-991F-2313B11233C8}"/>
    <dgm:cxn modelId="{9439B21F-1362-4FED-B0C6-4DAB319B165A}" type="presOf" srcId="{7C16DE00-C352-42CA-965E-67BEBA199A81}" destId="{EC114EFB-6366-4191-9EDF-6CB2C571B240}" srcOrd="0" destOrd="0" presId="urn:microsoft.com/office/officeart/2005/8/layout/chevron2"/>
    <dgm:cxn modelId="{448DF52B-5DDF-4F4B-9060-0B60E8132594}" srcId="{B2B0158F-8D4D-4165-A5E4-32B27102C0BB}" destId="{7C16DE00-C352-42CA-965E-67BEBA199A81}" srcOrd="0" destOrd="0" parTransId="{6FEBA01A-E7D7-4446-96C2-8EDB2590A742}" sibTransId="{94CA425B-D5CE-4B32-A26E-D926AB91E253}"/>
    <dgm:cxn modelId="{DE297C62-9D1B-46A2-ACC6-2F36FBF45EC2}" type="presOf" srcId="{920611F5-FF51-4F6B-87B8-953212593399}" destId="{7F194AAD-4D53-4823-90C2-9662CF679DA9}" srcOrd="0" destOrd="0" presId="urn:microsoft.com/office/officeart/2005/8/layout/chevron2"/>
    <dgm:cxn modelId="{06689462-FDD0-4951-A685-8CD4402555D2}" srcId="{0078D139-26B3-46C3-A5AE-C6C07907BAEB}" destId="{9DE299CC-6A39-4418-AA02-581971D1E6A3}" srcOrd="0" destOrd="0" parTransId="{3BE1C517-4A91-414E-A6C0-141333E473DB}" sibTransId="{CED0E309-8E16-4BF9-9FD0-9951CF98C482}"/>
    <dgm:cxn modelId="{A9B0AF6D-5D1C-4066-9F5D-9A8126416E56}" type="presOf" srcId="{0078D139-26B3-46C3-A5AE-C6C07907BAEB}" destId="{93024B14-064A-48E8-9CF6-3B56CCAFC6C0}" srcOrd="0" destOrd="0" presId="urn:microsoft.com/office/officeart/2005/8/layout/chevron2"/>
    <dgm:cxn modelId="{A0265750-DCC5-4E01-BB70-64E65186E926}" type="presOf" srcId="{1869EE16-793C-41D1-A553-3CF016F4B054}" destId="{C1DC45CE-9EB7-47E8-854F-272EF514866B}" srcOrd="0" destOrd="1" presId="urn:microsoft.com/office/officeart/2005/8/layout/chevron2"/>
    <dgm:cxn modelId="{AD78DF76-A7BA-4D8F-9F44-27ABC46EB368}" type="presOf" srcId="{026DA5AA-E7FF-4FCC-BA64-368EB59881EA}" destId="{5A207B01-D14D-4875-B228-A834972D38E5}" srcOrd="0" destOrd="0" presId="urn:microsoft.com/office/officeart/2005/8/layout/chevron2"/>
    <dgm:cxn modelId="{401CF656-4267-437B-82B7-462D7EEC8FC7}" type="presOf" srcId="{5AF298BB-EE11-4962-A928-680087B193AC}" destId="{7F194AAD-4D53-4823-90C2-9662CF679DA9}" srcOrd="0" destOrd="2" presId="urn:microsoft.com/office/officeart/2005/8/layout/chevron2"/>
    <dgm:cxn modelId="{AA88868D-F2FD-4CDC-AF9D-2B33965FF831}" type="presOf" srcId="{9DE299CC-6A39-4418-AA02-581971D1E6A3}" destId="{C1DC45CE-9EB7-47E8-854F-272EF514866B}" srcOrd="0" destOrd="0" presId="urn:microsoft.com/office/officeart/2005/8/layout/chevron2"/>
    <dgm:cxn modelId="{1C84AC97-AC11-40AF-894F-6927CBFF28A4}" srcId="{FD1C2411-A698-4450-80C8-D0BE87120832}" destId="{918CB42F-A628-4A98-AAD1-01CA7637421E}" srcOrd="0" destOrd="0" parTransId="{594017D9-A4F6-46B6-96F2-600733977AAA}" sibTransId="{79AF90FB-A527-4721-B77C-25475B47B515}"/>
    <dgm:cxn modelId="{51D22D9D-61B6-43ED-9009-111DA4EE675F}" srcId="{7A3116BF-D427-45B7-9D62-B70CB6A90101}" destId="{5AF298BB-EE11-4962-A928-680087B193AC}" srcOrd="2" destOrd="0" parTransId="{83F92EE7-DE01-4FF1-AFEE-20BD3C167CA2}" sibTransId="{5CD947BC-D793-4506-9673-3D1EAA5BFA60}"/>
    <dgm:cxn modelId="{2C0E42A9-50A9-454E-9EA4-C114C4DDC003}" srcId="{7A3116BF-D427-45B7-9D62-B70CB6A90101}" destId="{920611F5-FF51-4F6B-87B8-953212593399}" srcOrd="0" destOrd="0" parTransId="{F533E598-403B-4D16-8BB2-03FF99C599FF}" sibTransId="{E72E0B2F-69BD-4C09-AF24-A9FA0B45CCD4}"/>
    <dgm:cxn modelId="{E95A56B0-65F3-4533-A792-75037F67A084}" srcId="{026DA5AA-E7FF-4FCC-BA64-368EB59881EA}" destId="{0078D139-26B3-46C3-A5AE-C6C07907BAEB}" srcOrd="0" destOrd="0" parTransId="{A6570191-976F-453C-8815-ACB844490436}" sibTransId="{F6A3E53D-98B8-4E19-B531-78CCB55F2087}"/>
    <dgm:cxn modelId="{5712C1BA-A188-448B-89A6-D9C98EF0DDEA}" srcId="{026DA5AA-E7FF-4FCC-BA64-368EB59881EA}" destId="{7A3116BF-D427-45B7-9D62-B70CB6A90101}" srcOrd="1" destOrd="0" parTransId="{2E721B15-672C-4CE8-81F3-57EB2120E940}" sibTransId="{8385A368-852E-46A9-8E25-369F160EC611}"/>
    <dgm:cxn modelId="{32F60AC0-7F75-4189-AF80-90ADEB3611E3}" type="presOf" srcId="{7A3116BF-D427-45B7-9D62-B70CB6A90101}" destId="{EDE3C11E-31C9-4F7B-97DB-6199B2E070CF}" srcOrd="0" destOrd="0" presId="urn:microsoft.com/office/officeart/2005/8/layout/chevron2"/>
    <dgm:cxn modelId="{577AAEC6-3D2A-4A8D-A015-69DF69F26996}" srcId="{026DA5AA-E7FF-4FCC-BA64-368EB59881EA}" destId="{FD1C2411-A698-4450-80C8-D0BE87120832}" srcOrd="2" destOrd="0" parTransId="{780D3518-7F91-4597-9394-FA9C46236E86}" sibTransId="{6939AFC3-E15A-4E0A-8032-A12ABD0B3BDA}"/>
    <dgm:cxn modelId="{CA6D25CD-E7AC-4D58-95BB-C29DD33248E0}" type="presOf" srcId="{D320846A-DC37-4E68-B70A-B29EDB80243A}" destId="{7F194AAD-4D53-4823-90C2-9662CF679DA9}" srcOrd="0" destOrd="1" presId="urn:microsoft.com/office/officeart/2005/8/layout/chevron2"/>
    <dgm:cxn modelId="{5E4542D0-AD30-4110-818B-0186957EA85E}" srcId="{7A3116BF-D427-45B7-9D62-B70CB6A90101}" destId="{D320846A-DC37-4E68-B70A-B29EDB80243A}" srcOrd="1" destOrd="0" parTransId="{E7052204-907B-49C7-AA29-277D7D6DD9CB}" sibTransId="{3D9BFBC5-0A4D-4995-939A-75DC725C0DA7}"/>
    <dgm:cxn modelId="{EFAB13D6-15F2-4211-B319-74B1943CCB59}" type="presOf" srcId="{918CB42F-A628-4A98-AAD1-01CA7637421E}" destId="{1C7D4D90-D358-4067-8553-F24EC0AF9CB7}" srcOrd="0" destOrd="0" presId="urn:microsoft.com/office/officeart/2005/8/layout/chevron2"/>
    <dgm:cxn modelId="{99D55AEC-63D6-4EE7-B7FC-CEC1C1AC6E5A}" type="presOf" srcId="{FD1C2411-A698-4450-80C8-D0BE87120832}" destId="{266CF0D8-D3C0-4B93-8435-940E21DBC30C}" srcOrd="0" destOrd="0" presId="urn:microsoft.com/office/officeart/2005/8/layout/chevron2"/>
    <dgm:cxn modelId="{9727D7F0-C3CC-446C-9087-5DD796D0955E}" type="presOf" srcId="{B2B0158F-8D4D-4165-A5E4-32B27102C0BB}" destId="{45D3AD39-D4CA-44EF-B377-0ADD5EB326F1}" srcOrd="0" destOrd="0" presId="urn:microsoft.com/office/officeart/2005/8/layout/chevron2"/>
    <dgm:cxn modelId="{F6DE9F8E-45D2-42B6-8AD0-A9E6236DF28E}" type="presParOf" srcId="{5A207B01-D14D-4875-B228-A834972D38E5}" destId="{0D3BB734-B05F-4837-BD44-49FE50BB6004}" srcOrd="0" destOrd="0" presId="urn:microsoft.com/office/officeart/2005/8/layout/chevron2"/>
    <dgm:cxn modelId="{B571EBD0-842E-4552-B48F-53061E696DFF}" type="presParOf" srcId="{0D3BB734-B05F-4837-BD44-49FE50BB6004}" destId="{93024B14-064A-48E8-9CF6-3B56CCAFC6C0}" srcOrd="0" destOrd="0" presId="urn:microsoft.com/office/officeart/2005/8/layout/chevron2"/>
    <dgm:cxn modelId="{4C61B190-AF0C-4BA3-8C23-FE4CB1A2854F}" type="presParOf" srcId="{0D3BB734-B05F-4837-BD44-49FE50BB6004}" destId="{C1DC45CE-9EB7-47E8-854F-272EF514866B}" srcOrd="1" destOrd="0" presId="urn:microsoft.com/office/officeart/2005/8/layout/chevron2"/>
    <dgm:cxn modelId="{91E98B56-F589-40EC-A14C-19E5B418C34E}" type="presParOf" srcId="{5A207B01-D14D-4875-B228-A834972D38E5}" destId="{FD783B6B-1EFB-43DC-93BC-1B216558290B}" srcOrd="1" destOrd="0" presId="urn:microsoft.com/office/officeart/2005/8/layout/chevron2"/>
    <dgm:cxn modelId="{E7E34934-6D86-492C-9FB4-A5585F04903F}" type="presParOf" srcId="{5A207B01-D14D-4875-B228-A834972D38E5}" destId="{B98116E1-7DAA-4DA6-8E30-BC1B9D9932BD}" srcOrd="2" destOrd="0" presId="urn:microsoft.com/office/officeart/2005/8/layout/chevron2"/>
    <dgm:cxn modelId="{118806EB-06E1-4535-8969-41FD5C1F5DD1}" type="presParOf" srcId="{B98116E1-7DAA-4DA6-8E30-BC1B9D9932BD}" destId="{EDE3C11E-31C9-4F7B-97DB-6199B2E070CF}" srcOrd="0" destOrd="0" presId="urn:microsoft.com/office/officeart/2005/8/layout/chevron2"/>
    <dgm:cxn modelId="{A3723130-CAA0-438C-8BCD-B0AAAE57470B}" type="presParOf" srcId="{B98116E1-7DAA-4DA6-8E30-BC1B9D9932BD}" destId="{7F194AAD-4D53-4823-90C2-9662CF679DA9}" srcOrd="1" destOrd="0" presId="urn:microsoft.com/office/officeart/2005/8/layout/chevron2"/>
    <dgm:cxn modelId="{82544EF2-1A5A-44E1-BC36-0E2F51584497}" type="presParOf" srcId="{5A207B01-D14D-4875-B228-A834972D38E5}" destId="{30C1D3E2-8994-4130-8927-F7F42269C048}" srcOrd="3" destOrd="0" presId="urn:microsoft.com/office/officeart/2005/8/layout/chevron2"/>
    <dgm:cxn modelId="{6F4ADD0B-F3A4-47B9-84B1-B71C47DA57A2}" type="presParOf" srcId="{5A207B01-D14D-4875-B228-A834972D38E5}" destId="{6C0CA34F-FB44-4FCA-8C28-7936DF153A97}" srcOrd="4" destOrd="0" presId="urn:microsoft.com/office/officeart/2005/8/layout/chevron2"/>
    <dgm:cxn modelId="{51281881-6CEF-4223-B4C3-C9235648718F}" type="presParOf" srcId="{6C0CA34F-FB44-4FCA-8C28-7936DF153A97}" destId="{266CF0D8-D3C0-4B93-8435-940E21DBC30C}" srcOrd="0" destOrd="0" presId="urn:microsoft.com/office/officeart/2005/8/layout/chevron2"/>
    <dgm:cxn modelId="{D7EA6368-5072-4CA6-AC65-61BF39DC2326}" type="presParOf" srcId="{6C0CA34F-FB44-4FCA-8C28-7936DF153A97}" destId="{1C7D4D90-D358-4067-8553-F24EC0AF9CB7}" srcOrd="1" destOrd="0" presId="urn:microsoft.com/office/officeart/2005/8/layout/chevron2"/>
    <dgm:cxn modelId="{761EFBD8-61A3-4047-A774-4934A97C1A34}" type="presParOf" srcId="{5A207B01-D14D-4875-B228-A834972D38E5}" destId="{92DD6E31-FA4A-4EFC-94A1-28EC6ABB5749}" srcOrd="5" destOrd="0" presId="urn:microsoft.com/office/officeart/2005/8/layout/chevron2"/>
    <dgm:cxn modelId="{A8284C75-EA98-447D-843C-53168D8B503F}" type="presParOf" srcId="{5A207B01-D14D-4875-B228-A834972D38E5}" destId="{F97F3CFB-B8AC-4095-8047-ABAFBD29B425}" srcOrd="6" destOrd="0" presId="urn:microsoft.com/office/officeart/2005/8/layout/chevron2"/>
    <dgm:cxn modelId="{5B8606CA-D638-4102-91DE-5FE1D5D8C9F3}" type="presParOf" srcId="{F97F3CFB-B8AC-4095-8047-ABAFBD29B425}" destId="{45D3AD39-D4CA-44EF-B377-0ADD5EB326F1}" srcOrd="0" destOrd="0" presId="urn:microsoft.com/office/officeart/2005/8/layout/chevron2"/>
    <dgm:cxn modelId="{19C8EDD1-8473-4EAB-8E75-08A4C639572D}" type="presParOf" srcId="{F97F3CFB-B8AC-4095-8047-ABAFBD29B425}" destId="{EC114EFB-6366-4191-9EDF-6CB2C571B2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F9C51-6DBD-4B65-8460-75F5450C3685}" type="doc">
      <dgm:prSet loTypeId="urn:microsoft.com/office/officeart/2005/8/layout/bList2#1" loCatId="list" qsTypeId="urn:microsoft.com/office/officeart/2005/8/quickstyle/simple1" qsCatId="simple" csTypeId="urn:microsoft.com/office/officeart/2005/8/colors/colorful5" csCatId="colorful" phldr="1"/>
      <dgm:spPr/>
      <dgm:t>
        <a:bodyPr/>
        <a:lstStyle/>
        <a:p>
          <a:endParaRPr lang="zh-TW" altLang="en-US"/>
        </a:p>
      </dgm:t>
    </dgm:pt>
    <dgm:pt modelId="{9F46E519-AF7A-41ED-AB29-40D8B57C80FD}">
      <dgm:prSet phldrT="[文字]"/>
      <dgm:spPr/>
      <dgm:t>
        <a:bodyPr/>
        <a:lstStyle/>
        <a:p>
          <a:r>
            <a:rPr lang="zh-TW" altLang="en-US" dirty="0">
              <a:latin typeface="微軟正黑體" panose="020B0604030504040204" pitchFamily="34" charset="-120"/>
              <a:ea typeface="微軟正黑體" panose="020B0604030504040204" pitchFamily="34" charset="-120"/>
            </a:rPr>
            <a:t>保訓會</a:t>
          </a:r>
        </a:p>
      </dgm:t>
    </dgm:pt>
    <dgm:pt modelId="{2352AFEA-8B98-4F00-9DFC-18D919B89F5E}" type="parTrans" cxnId="{DC96CD6B-D159-4B4B-83F6-8A64B51836D4}">
      <dgm:prSet/>
      <dgm:spPr/>
      <dgm:t>
        <a:bodyPr/>
        <a:lstStyle/>
        <a:p>
          <a:endParaRPr lang="zh-TW" altLang="en-US"/>
        </a:p>
      </dgm:t>
    </dgm:pt>
    <dgm:pt modelId="{DCFFA897-6E0C-4B07-8F3A-716CBA088458}" type="sibTrans" cxnId="{DC96CD6B-D159-4B4B-83F6-8A64B51836D4}">
      <dgm:prSet/>
      <dgm:spPr/>
      <dgm:t>
        <a:bodyPr/>
        <a:lstStyle/>
        <a:p>
          <a:endParaRPr lang="zh-TW" altLang="en-US"/>
        </a:p>
      </dgm:t>
    </dgm:pt>
    <dgm:pt modelId="{97BE5902-E58C-47D7-BB64-126AD3E4B232}">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相關法規疑義：</a:t>
          </a:r>
        </a:p>
      </dgm:t>
    </dgm:pt>
    <dgm:pt modelId="{8E2999ED-BE41-4F9A-8232-9CC9094E0556}" type="parTrans" cxnId="{1F964E11-8D19-4EA4-A7DE-0DB43492B9F7}">
      <dgm:prSet/>
      <dgm:spPr/>
      <dgm:t>
        <a:bodyPr/>
        <a:lstStyle/>
        <a:p>
          <a:endParaRPr lang="zh-TW" altLang="en-US"/>
        </a:p>
      </dgm:t>
    </dgm:pt>
    <dgm:pt modelId="{86AF561E-D9AD-481B-8D07-4D5C24DDA474}" type="sibTrans" cxnId="{1F964E11-8D19-4EA4-A7DE-0DB43492B9F7}">
      <dgm:prSet/>
      <dgm:spPr/>
      <dgm:t>
        <a:bodyPr/>
        <a:lstStyle/>
        <a:p>
          <a:endParaRPr lang="zh-TW" altLang="en-US"/>
        </a:p>
      </dgm:t>
    </dgm:pt>
    <dgm:pt modelId="{0957AC1D-01BE-4136-8EE4-33FE374B82D2}">
      <dgm:prSet phldrT="[文字]"/>
      <dgm:spPr/>
      <dgm:t>
        <a:bodyPr/>
        <a:lstStyle/>
        <a:p>
          <a:r>
            <a:rPr lang="zh-TW" altLang="en-US" dirty="0">
              <a:latin typeface="微軟正黑體" panose="020B0604030504040204" pitchFamily="34" charset="-120"/>
              <a:ea typeface="微軟正黑體" panose="020B0604030504040204" pitchFamily="34" charset="-120"/>
            </a:rPr>
            <a:t>國家文官學院</a:t>
          </a:r>
        </a:p>
      </dgm:t>
    </dgm:pt>
    <dgm:pt modelId="{65DD8557-CB96-4B67-90FB-B2C33665E059}" type="parTrans" cxnId="{DEDE7A2F-D190-4333-A099-1C640600B360}">
      <dgm:prSet/>
      <dgm:spPr/>
      <dgm:t>
        <a:bodyPr/>
        <a:lstStyle/>
        <a:p>
          <a:endParaRPr lang="zh-TW" altLang="en-US"/>
        </a:p>
      </dgm:t>
    </dgm:pt>
    <dgm:pt modelId="{F67BA82F-83FB-4B59-B30C-C18A4FEABB8D}" type="sibTrans" cxnId="{DEDE7A2F-D190-4333-A099-1C640600B360}">
      <dgm:prSet/>
      <dgm:spPr/>
      <dgm:t>
        <a:bodyPr/>
        <a:lstStyle/>
        <a:p>
          <a:endParaRPr lang="zh-TW" altLang="en-US"/>
        </a:p>
      </dgm:t>
    </dgm:pt>
    <dgm:pt modelId="{4DF43103-AC55-4D3D-A282-1B00C0B9458C}">
      <dgm:prSet phldrT="[文字]" custT="1"/>
      <dgm:spPr/>
      <dgm:t>
        <a:bodyPr/>
        <a:lstStyle/>
        <a:p>
          <a:pPr>
            <a:spcBef>
              <a:spcPts val="1800"/>
            </a:spcBef>
          </a:pPr>
          <a:r>
            <a:rPr lang="en-US" altLang="zh-TW" sz="2800" b="1" dirty="0">
              <a:latin typeface="微軟正黑體" panose="020B0604030504040204" pitchFamily="34" charset="-120"/>
              <a:ea typeface="微軟正黑體" panose="020B0604030504040204" pitchFamily="34" charset="-120"/>
            </a:rPr>
            <a:t>02-26531542</a:t>
          </a:r>
          <a:endParaRPr lang="zh-TW" altLang="en-US" sz="2800" b="1" dirty="0">
            <a:latin typeface="微軟正黑體" panose="020B0604030504040204" pitchFamily="34" charset="-120"/>
            <a:ea typeface="微軟正黑體" panose="020B0604030504040204" pitchFamily="34" charset="-120"/>
          </a:endParaRPr>
        </a:p>
      </dgm:t>
    </dgm:pt>
    <dgm:pt modelId="{66AE0F90-C2B7-4750-8C09-F87E5D958CBD}" type="parTrans" cxnId="{B5388509-4FC3-4550-9207-39895DFC971A}">
      <dgm:prSet/>
      <dgm:spPr/>
      <dgm:t>
        <a:bodyPr/>
        <a:lstStyle/>
        <a:p>
          <a:endParaRPr lang="zh-TW" altLang="en-US"/>
        </a:p>
      </dgm:t>
    </dgm:pt>
    <dgm:pt modelId="{C3997FFD-A0B9-4122-B511-34FAC8728778}" type="sibTrans" cxnId="{B5388509-4FC3-4550-9207-39895DFC971A}">
      <dgm:prSet/>
      <dgm:spPr/>
      <dgm:t>
        <a:bodyPr/>
        <a:lstStyle/>
        <a:p>
          <a:endParaRPr lang="zh-TW" altLang="en-US"/>
        </a:p>
      </dgm:t>
    </dgm:pt>
    <dgm:pt modelId="{5C46FBA2-8F4D-449B-B561-1F6025337A58}">
      <dgm:prSet custT="1"/>
      <dgm:spPr/>
      <dgm:t>
        <a:bodyPr/>
        <a:lstStyle/>
        <a:p>
          <a:r>
            <a:rPr lang="en-US" altLang="zh-TW" sz="2800" b="1" dirty="0">
              <a:latin typeface="微軟正黑體" panose="020B0604030504040204" pitchFamily="34" charset="-120"/>
              <a:ea typeface="微軟正黑體" panose="020B0604030504040204" pitchFamily="34" charset="-120"/>
            </a:rPr>
            <a:t>02-82366971        </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dgm:t>
    </dgm:pt>
    <dgm:pt modelId="{1D7E7C03-3F40-4B5B-90B7-DBEC0A5E0065}" type="parTrans" cxnId="{BE570582-5988-4BB5-AE50-675D1AECB3AD}">
      <dgm:prSet/>
      <dgm:spPr/>
      <dgm:t>
        <a:bodyPr/>
        <a:lstStyle/>
        <a:p>
          <a:endParaRPr lang="zh-TW" altLang="en-US"/>
        </a:p>
      </dgm:t>
    </dgm:pt>
    <dgm:pt modelId="{4CDFB71F-E06B-4D6B-9402-B83898563D77}" type="sibTrans" cxnId="{BE570582-5988-4BB5-AE50-675D1AECB3AD}">
      <dgm:prSet/>
      <dgm:spPr/>
      <dgm:t>
        <a:bodyPr/>
        <a:lstStyle/>
        <a:p>
          <a:endParaRPr lang="zh-TW" altLang="en-US"/>
        </a:p>
      </dgm:t>
    </dgm:pt>
    <dgm:pt modelId="{7F1930E3-827F-4562-8D77-83F52D9A726F}">
      <dgm:prSet custT="1"/>
      <dgm:spPr/>
      <dgm:t>
        <a:bodyPr/>
        <a:lstStyle/>
        <a:p>
          <a:r>
            <a:rPr lang="en-US" altLang="zh-TW" sz="2800" b="1" dirty="0">
              <a:latin typeface="微軟正黑體" panose="020B0604030504040204" pitchFamily="34" charset="-120"/>
              <a:ea typeface="微軟正黑體" panose="020B0604030504040204" pitchFamily="34" charset="-120"/>
            </a:rPr>
            <a:t>02-82366972</a:t>
          </a:r>
        </a:p>
      </dgm:t>
    </dgm:pt>
    <dgm:pt modelId="{B824E2C6-02DF-4CED-BF2C-C245EF033CB1}" type="parTrans" cxnId="{B390B531-4233-48E0-8FF7-10DE1432B056}">
      <dgm:prSet/>
      <dgm:spPr/>
      <dgm:t>
        <a:bodyPr/>
        <a:lstStyle/>
        <a:p>
          <a:endParaRPr lang="zh-TW" altLang="en-US"/>
        </a:p>
      </dgm:t>
    </dgm:pt>
    <dgm:pt modelId="{E74C7CEF-3F95-451A-AF96-941A60BEECF4}" type="sibTrans" cxnId="{B390B531-4233-48E0-8FF7-10DE1432B056}">
      <dgm:prSet/>
      <dgm:spPr/>
      <dgm:t>
        <a:bodyPr/>
        <a:lstStyle/>
        <a:p>
          <a:endParaRPr lang="zh-TW" altLang="en-US"/>
        </a:p>
      </dgm:t>
    </dgm:pt>
    <dgm:pt modelId="{4237610B-C202-4A8F-8EFC-B0F79CD1D8C2}">
      <dgm:prSet custT="1"/>
      <dgm:spPr/>
      <dgm:t>
        <a:bodyPr/>
        <a:lstStyle/>
        <a:p>
          <a:pPr>
            <a:spcBef>
              <a:spcPct val="0"/>
            </a:spcBef>
          </a:pPr>
          <a:r>
            <a:rPr lang="en-US" altLang="zh-TW" sz="2800" b="1" dirty="0">
              <a:latin typeface="微軟正黑體" panose="020B0604030504040204" pitchFamily="34" charset="-120"/>
              <a:ea typeface="微軟正黑體" panose="020B0604030504040204" pitchFamily="34" charset="-120"/>
            </a:rPr>
            <a:t>02-26531545</a:t>
          </a:r>
          <a:r>
            <a:rPr lang="zh-TW" altLang="en-US" sz="2800" dirty="0">
              <a:latin typeface="微軟正黑體" panose="020B0604030504040204" pitchFamily="34" charset="-120"/>
              <a:ea typeface="微軟正黑體" panose="020B0604030504040204" pitchFamily="34" charset="-120"/>
            </a:rPr>
            <a:t>　</a:t>
          </a:r>
        </a:p>
      </dgm:t>
    </dgm:pt>
    <dgm:pt modelId="{DE2F18C8-FBA0-4ED4-8C6A-A788E59F2EA4}" type="parTrans" cxnId="{17FBD227-98ED-428B-B5AB-8312F539B166}">
      <dgm:prSet/>
      <dgm:spPr/>
      <dgm:t>
        <a:bodyPr/>
        <a:lstStyle/>
        <a:p>
          <a:endParaRPr lang="zh-TW" altLang="en-US"/>
        </a:p>
      </dgm:t>
    </dgm:pt>
    <dgm:pt modelId="{561A242C-3E9A-4A39-8B1E-462E930B4DA1}" type="sibTrans" cxnId="{17FBD227-98ED-428B-B5AB-8312F539B166}">
      <dgm:prSet/>
      <dgm:spPr/>
      <dgm:t>
        <a:bodyPr/>
        <a:lstStyle/>
        <a:p>
          <a:endParaRPr lang="zh-TW" altLang="en-US"/>
        </a:p>
      </dgm:t>
    </dgm:pt>
    <dgm:pt modelId="{63CEAC66-BADE-4E78-8BC6-235E2F1273E2}">
      <dgm:prSet phldrT="[文字]" custT="1"/>
      <dgm:spPr/>
      <dgm:t>
        <a:bodyPr/>
        <a:lstStyle/>
        <a:p>
          <a:pPr>
            <a:spcBef>
              <a:spcPct val="0"/>
            </a:spcBef>
          </a:pPr>
          <a:r>
            <a:rPr lang="zh-TW" altLang="en-US" sz="2800" b="1" dirty="0">
              <a:latin typeface="微軟正黑體" panose="020B0604030504040204" pitchFamily="34" charset="-120"/>
              <a:ea typeface="微軟正黑體" panose="020B0604030504040204" pitchFamily="34" charset="-120"/>
            </a:rPr>
            <a:t>訓練執行疑義：</a:t>
          </a:r>
          <a:endParaRPr lang="zh-TW" altLang="en-US" sz="1800" dirty="0"/>
        </a:p>
      </dgm:t>
    </dgm:pt>
    <dgm:pt modelId="{1DA4C5A5-B9F7-4D33-9784-D566279C0BBE}" type="parTrans" cxnId="{7E8D1603-C089-4611-A60B-B6A892E74F05}">
      <dgm:prSet/>
      <dgm:spPr/>
      <dgm:t>
        <a:bodyPr/>
        <a:lstStyle/>
        <a:p>
          <a:endParaRPr lang="zh-TW" altLang="en-US"/>
        </a:p>
      </dgm:t>
    </dgm:pt>
    <dgm:pt modelId="{D265EDC1-F06E-47F3-B82D-67FF2D7BE4EF}" type="sibTrans" cxnId="{7E8D1603-C089-4611-A60B-B6A892E74F05}">
      <dgm:prSet/>
      <dgm:spPr/>
      <dgm:t>
        <a:bodyPr/>
        <a:lstStyle/>
        <a:p>
          <a:endParaRPr lang="zh-TW" altLang="en-US"/>
        </a:p>
      </dgm:t>
    </dgm:pt>
    <dgm:pt modelId="{C9A8F2EC-390F-4C5C-9508-3AE9C0E51B6D}" type="pres">
      <dgm:prSet presAssocID="{19CF9C51-6DBD-4B65-8460-75F5450C3685}" presName="diagram" presStyleCnt="0">
        <dgm:presLayoutVars>
          <dgm:dir/>
          <dgm:animLvl val="lvl"/>
          <dgm:resizeHandles val="exact"/>
        </dgm:presLayoutVars>
      </dgm:prSet>
      <dgm:spPr/>
    </dgm:pt>
    <dgm:pt modelId="{596F2547-697F-4136-9FE7-435FC987A415}" type="pres">
      <dgm:prSet presAssocID="{9F46E519-AF7A-41ED-AB29-40D8B57C80FD}" presName="compNode" presStyleCnt="0"/>
      <dgm:spPr/>
    </dgm:pt>
    <dgm:pt modelId="{4B0C9D30-24A1-4D71-938B-D01E6BD4ACDB}" type="pres">
      <dgm:prSet presAssocID="{9F46E519-AF7A-41ED-AB29-40D8B57C80FD}" presName="childRect" presStyleLbl="bgAcc1" presStyleIdx="0" presStyleCnt="2">
        <dgm:presLayoutVars>
          <dgm:bulletEnabled val="1"/>
        </dgm:presLayoutVars>
      </dgm:prSet>
      <dgm:spPr/>
    </dgm:pt>
    <dgm:pt modelId="{DE9995A5-09A7-451A-B094-A3D52203EBD5}" type="pres">
      <dgm:prSet presAssocID="{9F46E519-AF7A-41ED-AB29-40D8B57C80FD}" presName="parentText" presStyleLbl="node1" presStyleIdx="0" presStyleCnt="0">
        <dgm:presLayoutVars>
          <dgm:chMax val="0"/>
          <dgm:bulletEnabled val="1"/>
        </dgm:presLayoutVars>
      </dgm:prSet>
      <dgm:spPr/>
    </dgm:pt>
    <dgm:pt modelId="{C8774FB2-B782-4712-B30F-6628522AAAAB}" type="pres">
      <dgm:prSet presAssocID="{9F46E519-AF7A-41ED-AB29-40D8B57C80FD}" presName="parentRect" presStyleLbl="alignNode1" presStyleIdx="0" presStyleCnt="2"/>
      <dgm:spPr/>
    </dgm:pt>
    <dgm:pt modelId="{DA817779-CEB4-45D6-826E-D0CD9B3AD691}" type="pres">
      <dgm:prSet presAssocID="{9F46E519-AF7A-41ED-AB29-40D8B57C80FD}"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0F9FE5E-14FC-43BF-A412-820DEBD5DBEC}" type="pres">
      <dgm:prSet presAssocID="{DCFFA897-6E0C-4B07-8F3A-716CBA088458}" presName="sibTrans" presStyleLbl="sibTrans2D1" presStyleIdx="0" presStyleCnt="0"/>
      <dgm:spPr/>
    </dgm:pt>
    <dgm:pt modelId="{94A7B39C-1839-4E22-896E-95D0B298B1FC}" type="pres">
      <dgm:prSet presAssocID="{0957AC1D-01BE-4136-8EE4-33FE374B82D2}" presName="compNode" presStyleCnt="0"/>
      <dgm:spPr/>
    </dgm:pt>
    <dgm:pt modelId="{C852EB9B-8477-4385-8422-291E9A30CADC}" type="pres">
      <dgm:prSet presAssocID="{0957AC1D-01BE-4136-8EE4-33FE374B82D2}" presName="childRect" presStyleLbl="bgAcc1" presStyleIdx="1" presStyleCnt="2">
        <dgm:presLayoutVars>
          <dgm:bulletEnabled val="1"/>
        </dgm:presLayoutVars>
      </dgm:prSet>
      <dgm:spPr/>
    </dgm:pt>
    <dgm:pt modelId="{629654EF-4EA9-41E9-8EC8-6A1BA1AD4A44}" type="pres">
      <dgm:prSet presAssocID="{0957AC1D-01BE-4136-8EE4-33FE374B82D2}" presName="parentText" presStyleLbl="node1" presStyleIdx="0" presStyleCnt="0">
        <dgm:presLayoutVars>
          <dgm:chMax val="0"/>
          <dgm:bulletEnabled val="1"/>
        </dgm:presLayoutVars>
      </dgm:prSet>
      <dgm:spPr/>
    </dgm:pt>
    <dgm:pt modelId="{9875964E-2C50-4EA2-9E2F-BE39F6981E58}" type="pres">
      <dgm:prSet presAssocID="{0957AC1D-01BE-4136-8EE4-33FE374B82D2}" presName="parentRect" presStyleLbl="alignNode1" presStyleIdx="1" presStyleCnt="2"/>
      <dgm:spPr/>
    </dgm:pt>
    <dgm:pt modelId="{9DFBF344-5F1A-4331-A62C-64BF1FA9AF7E}" type="pres">
      <dgm:prSet presAssocID="{0957AC1D-01BE-4136-8EE4-33FE374B82D2}"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pt>
  </dgm:ptLst>
  <dgm:cxnLst>
    <dgm:cxn modelId="{7E8D1603-C089-4611-A60B-B6A892E74F05}" srcId="{0957AC1D-01BE-4136-8EE4-33FE374B82D2}" destId="{63CEAC66-BADE-4E78-8BC6-235E2F1273E2}" srcOrd="0" destOrd="0" parTransId="{1DA4C5A5-B9F7-4D33-9784-D566279C0BBE}" sibTransId="{D265EDC1-F06E-47F3-B82D-67FF2D7BE4EF}"/>
    <dgm:cxn modelId="{B5388509-4FC3-4550-9207-39895DFC971A}" srcId="{0957AC1D-01BE-4136-8EE4-33FE374B82D2}" destId="{4DF43103-AC55-4D3D-A282-1B00C0B9458C}" srcOrd="1" destOrd="0" parTransId="{66AE0F90-C2B7-4750-8C09-F87E5D958CBD}" sibTransId="{C3997FFD-A0B9-4122-B511-34FAC8728778}"/>
    <dgm:cxn modelId="{1F964E11-8D19-4EA4-A7DE-0DB43492B9F7}" srcId="{9F46E519-AF7A-41ED-AB29-40D8B57C80FD}" destId="{97BE5902-E58C-47D7-BB64-126AD3E4B232}" srcOrd="0" destOrd="0" parTransId="{8E2999ED-BE41-4F9A-8232-9CC9094E0556}" sibTransId="{86AF561E-D9AD-481B-8D07-4D5C24DDA474}"/>
    <dgm:cxn modelId="{17FBD227-98ED-428B-B5AB-8312F539B166}" srcId="{0957AC1D-01BE-4136-8EE4-33FE374B82D2}" destId="{4237610B-C202-4A8F-8EFC-B0F79CD1D8C2}" srcOrd="2" destOrd="0" parTransId="{DE2F18C8-FBA0-4ED4-8C6A-A788E59F2EA4}" sibTransId="{561A242C-3E9A-4A39-8B1E-462E930B4DA1}"/>
    <dgm:cxn modelId="{DEDE7A2F-D190-4333-A099-1C640600B360}" srcId="{19CF9C51-6DBD-4B65-8460-75F5450C3685}" destId="{0957AC1D-01BE-4136-8EE4-33FE374B82D2}" srcOrd="1" destOrd="0" parTransId="{65DD8557-CB96-4B67-90FB-B2C33665E059}" sibTransId="{F67BA82F-83FB-4B59-B30C-C18A4FEABB8D}"/>
    <dgm:cxn modelId="{B390B531-4233-48E0-8FF7-10DE1432B056}" srcId="{97BE5902-E58C-47D7-BB64-126AD3E4B232}" destId="{7F1930E3-827F-4562-8D77-83F52D9A726F}" srcOrd="1" destOrd="0" parTransId="{B824E2C6-02DF-4CED-BF2C-C245EF033CB1}" sibTransId="{E74C7CEF-3F95-451A-AF96-941A60BEECF4}"/>
    <dgm:cxn modelId="{1AFE8139-75D3-4FEC-BF89-E8598B273407}" type="presOf" srcId="{4237610B-C202-4A8F-8EFC-B0F79CD1D8C2}" destId="{C852EB9B-8477-4385-8422-291E9A30CADC}" srcOrd="0" destOrd="2" presId="urn:microsoft.com/office/officeart/2005/8/layout/bList2#1"/>
    <dgm:cxn modelId="{FA66A35D-0BA1-4E37-85AF-D5B02079B613}" type="presOf" srcId="{DCFFA897-6E0C-4B07-8F3A-716CBA088458}" destId="{00F9FE5E-14FC-43BF-A412-820DEBD5DBEC}" srcOrd="0" destOrd="0" presId="urn:microsoft.com/office/officeart/2005/8/layout/bList2#1"/>
    <dgm:cxn modelId="{DC96CD6B-D159-4B4B-83F6-8A64B51836D4}" srcId="{19CF9C51-6DBD-4B65-8460-75F5450C3685}" destId="{9F46E519-AF7A-41ED-AB29-40D8B57C80FD}" srcOrd="0" destOrd="0" parTransId="{2352AFEA-8B98-4F00-9DFC-18D919B89F5E}" sibTransId="{DCFFA897-6E0C-4B07-8F3A-716CBA088458}"/>
    <dgm:cxn modelId="{C994E67C-5575-4403-8664-DFD34DB6150A}" type="presOf" srcId="{4DF43103-AC55-4D3D-A282-1B00C0B9458C}" destId="{C852EB9B-8477-4385-8422-291E9A30CADC}" srcOrd="0" destOrd="1" presId="urn:microsoft.com/office/officeart/2005/8/layout/bList2#1"/>
    <dgm:cxn modelId="{C2343981-283B-4029-A8E0-23DF669BAB8F}" type="presOf" srcId="{9F46E519-AF7A-41ED-AB29-40D8B57C80FD}" destId="{DE9995A5-09A7-451A-B094-A3D52203EBD5}" srcOrd="0" destOrd="0" presId="urn:microsoft.com/office/officeart/2005/8/layout/bList2#1"/>
    <dgm:cxn modelId="{BE570582-5988-4BB5-AE50-675D1AECB3AD}" srcId="{97BE5902-E58C-47D7-BB64-126AD3E4B232}" destId="{5C46FBA2-8F4D-449B-B561-1F6025337A58}" srcOrd="0" destOrd="0" parTransId="{1D7E7C03-3F40-4B5B-90B7-DBEC0A5E0065}" sibTransId="{4CDFB71F-E06B-4D6B-9402-B83898563D77}"/>
    <dgm:cxn modelId="{1CA1FA8A-5197-4B68-BA9D-121E66C1ADD7}" type="presOf" srcId="{19CF9C51-6DBD-4B65-8460-75F5450C3685}" destId="{C9A8F2EC-390F-4C5C-9508-3AE9C0E51B6D}" srcOrd="0" destOrd="0" presId="urn:microsoft.com/office/officeart/2005/8/layout/bList2#1"/>
    <dgm:cxn modelId="{872F809D-B3FF-4A23-B0E8-CE19520E8D6B}" type="presOf" srcId="{9F46E519-AF7A-41ED-AB29-40D8B57C80FD}" destId="{C8774FB2-B782-4712-B30F-6628522AAAAB}" srcOrd="1" destOrd="0" presId="urn:microsoft.com/office/officeart/2005/8/layout/bList2#1"/>
    <dgm:cxn modelId="{43DD56A1-77A0-46DF-AF2C-7ED3975E13E3}" type="presOf" srcId="{0957AC1D-01BE-4136-8EE4-33FE374B82D2}" destId="{9875964E-2C50-4EA2-9E2F-BE39F6981E58}" srcOrd="1" destOrd="0" presId="urn:microsoft.com/office/officeart/2005/8/layout/bList2#1"/>
    <dgm:cxn modelId="{974757B3-1C42-4B23-9F16-2BAA8C15AA07}" type="presOf" srcId="{5C46FBA2-8F4D-449B-B561-1F6025337A58}" destId="{4B0C9D30-24A1-4D71-938B-D01E6BD4ACDB}" srcOrd="0" destOrd="1" presId="urn:microsoft.com/office/officeart/2005/8/layout/bList2#1"/>
    <dgm:cxn modelId="{BD6C27D5-E2D0-42BF-96B8-1E66E19513C7}" type="presOf" srcId="{97BE5902-E58C-47D7-BB64-126AD3E4B232}" destId="{4B0C9D30-24A1-4D71-938B-D01E6BD4ACDB}" srcOrd="0" destOrd="0" presId="urn:microsoft.com/office/officeart/2005/8/layout/bList2#1"/>
    <dgm:cxn modelId="{4F0A79D9-13AD-4E05-9EE1-F290DB814A86}" type="presOf" srcId="{7F1930E3-827F-4562-8D77-83F52D9A726F}" destId="{4B0C9D30-24A1-4D71-938B-D01E6BD4ACDB}" srcOrd="0" destOrd="2" presId="urn:microsoft.com/office/officeart/2005/8/layout/bList2#1"/>
    <dgm:cxn modelId="{2136FEE3-A176-4F23-A5CE-B4BF43169E8D}" type="presOf" srcId="{0957AC1D-01BE-4136-8EE4-33FE374B82D2}" destId="{629654EF-4EA9-41E9-8EC8-6A1BA1AD4A44}" srcOrd="0" destOrd="0" presId="urn:microsoft.com/office/officeart/2005/8/layout/bList2#1"/>
    <dgm:cxn modelId="{167C96EB-6DC3-4310-BFC3-EA1BEAB92130}" type="presOf" srcId="{63CEAC66-BADE-4E78-8BC6-235E2F1273E2}" destId="{C852EB9B-8477-4385-8422-291E9A30CADC}" srcOrd="0" destOrd="0" presId="urn:microsoft.com/office/officeart/2005/8/layout/bList2#1"/>
    <dgm:cxn modelId="{025BE0AC-C629-44F3-8C79-FB7F55D2C2AF}" type="presParOf" srcId="{C9A8F2EC-390F-4C5C-9508-3AE9C0E51B6D}" destId="{596F2547-697F-4136-9FE7-435FC987A415}" srcOrd="0" destOrd="0" presId="urn:microsoft.com/office/officeart/2005/8/layout/bList2#1"/>
    <dgm:cxn modelId="{BFE2481B-728D-46F2-8A7B-5BDBB76E5204}" type="presParOf" srcId="{596F2547-697F-4136-9FE7-435FC987A415}" destId="{4B0C9D30-24A1-4D71-938B-D01E6BD4ACDB}" srcOrd="0" destOrd="0" presId="urn:microsoft.com/office/officeart/2005/8/layout/bList2#1"/>
    <dgm:cxn modelId="{492FA46F-9546-446E-9357-FC009FF3F0CE}" type="presParOf" srcId="{596F2547-697F-4136-9FE7-435FC987A415}" destId="{DE9995A5-09A7-451A-B094-A3D52203EBD5}" srcOrd="1" destOrd="0" presId="urn:microsoft.com/office/officeart/2005/8/layout/bList2#1"/>
    <dgm:cxn modelId="{D576B164-3636-4620-B07C-252A9F9623A2}" type="presParOf" srcId="{596F2547-697F-4136-9FE7-435FC987A415}" destId="{C8774FB2-B782-4712-B30F-6628522AAAAB}" srcOrd="2" destOrd="0" presId="urn:microsoft.com/office/officeart/2005/8/layout/bList2#1"/>
    <dgm:cxn modelId="{E4780316-64B8-4057-B358-8B653D21B258}" type="presParOf" srcId="{596F2547-697F-4136-9FE7-435FC987A415}" destId="{DA817779-CEB4-45D6-826E-D0CD9B3AD691}" srcOrd="3" destOrd="0" presId="urn:microsoft.com/office/officeart/2005/8/layout/bList2#1"/>
    <dgm:cxn modelId="{E8C8CDEF-0819-484B-B5FE-770395560849}" type="presParOf" srcId="{C9A8F2EC-390F-4C5C-9508-3AE9C0E51B6D}" destId="{00F9FE5E-14FC-43BF-A412-820DEBD5DBEC}" srcOrd="1" destOrd="0" presId="urn:microsoft.com/office/officeart/2005/8/layout/bList2#1"/>
    <dgm:cxn modelId="{74EB8F22-AEBF-4B5D-A06D-7CE8F57D10AF}" type="presParOf" srcId="{C9A8F2EC-390F-4C5C-9508-3AE9C0E51B6D}" destId="{94A7B39C-1839-4E22-896E-95D0B298B1FC}" srcOrd="2" destOrd="0" presId="urn:microsoft.com/office/officeart/2005/8/layout/bList2#1"/>
    <dgm:cxn modelId="{C4F364F5-A50A-484F-9928-669F6166EDB1}" type="presParOf" srcId="{94A7B39C-1839-4E22-896E-95D0B298B1FC}" destId="{C852EB9B-8477-4385-8422-291E9A30CADC}" srcOrd="0" destOrd="0" presId="urn:microsoft.com/office/officeart/2005/8/layout/bList2#1"/>
    <dgm:cxn modelId="{1D4B08EF-7781-46F0-B709-99D4650E9341}" type="presParOf" srcId="{94A7B39C-1839-4E22-896E-95D0B298B1FC}" destId="{629654EF-4EA9-41E9-8EC8-6A1BA1AD4A44}" srcOrd="1" destOrd="0" presId="urn:microsoft.com/office/officeart/2005/8/layout/bList2#1"/>
    <dgm:cxn modelId="{43127F70-11BC-48F0-80BE-7EA7656C1EDE}" type="presParOf" srcId="{94A7B39C-1839-4E22-896E-95D0B298B1FC}" destId="{9875964E-2C50-4EA2-9E2F-BE39F6981E58}" srcOrd="2" destOrd="0" presId="urn:microsoft.com/office/officeart/2005/8/layout/bList2#1"/>
    <dgm:cxn modelId="{53428047-264F-4E31-9EFB-A4392C52CF0B}" type="presParOf" srcId="{94A7B39C-1839-4E22-896E-95D0B298B1FC}" destId="{9DFBF344-5F1A-4331-A62C-64BF1FA9AF7E}" srcOrd="3" destOrd="0" presId="urn:microsoft.com/office/officeart/2005/8/layout/b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D5263-DCDF-46EF-96CF-2C149FE69205}">
      <dsp:nvSpPr>
        <dsp:cNvPr id="0" name=""/>
        <dsp:cNvSpPr/>
      </dsp:nvSpPr>
      <dsp:spPr>
        <a:xfrm>
          <a:off x="2956221" y="2312514"/>
          <a:ext cx="1648396" cy="16483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latin typeface="微軟正黑體" panose="020B0604030504040204" pitchFamily="34" charset="-120"/>
              <a:ea typeface="微軟正黑體" panose="020B0604030504040204" pitchFamily="34" charset="-120"/>
            </a:rPr>
            <a:t>參訓</a:t>
          </a:r>
          <a:br>
            <a:rPr lang="en-US" altLang="zh-TW" sz="2700" b="1" kern="1200" dirty="0">
              <a:latin typeface="微軟正黑體" panose="020B0604030504040204" pitchFamily="34" charset="-120"/>
              <a:ea typeface="微軟正黑體" panose="020B0604030504040204" pitchFamily="34" charset="-120"/>
            </a:rPr>
          </a:br>
          <a:r>
            <a:rPr lang="zh-TW" altLang="en-US" sz="2700" b="1" kern="1200" dirty="0">
              <a:latin typeface="微軟正黑體" panose="020B0604030504040204" pitchFamily="34" charset="-120"/>
              <a:ea typeface="微軟正黑體" panose="020B0604030504040204" pitchFamily="34" charset="-120"/>
            </a:rPr>
            <a:t>人員</a:t>
          </a:r>
        </a:p>
      </dsp:txBody>
      <dsp:txXfrm>
        <a:off x="3197623" y="2553916"/>
        <a:ext cx="1165592" cy="1165592"/>
      </dsp:txXfrm>
    </dsp:sp>
    <dsp:sp modelId="{83790DE9-065A-405B-B03F-42F0F5A33382}">
      <dsp:nvSpPr>
        <dsp:cNvPr id="0" name=""/>
        <dsp:cNvSpPr/>
      </dsp:nvSpPr>
      <dsp:spPr>
        <a:xfrm rot="16200000">
          <a:off x="3605638" y="1712404"/>
          <a:ext cx="349562" cy="56045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3658073" y="1876930"/>
        <a:ext cx="244693" cy="336272"/>
      </dsp:txXfrm>
    </dsp:sp>
    <dsp:sp modelId="{056E9D0A-9C31-4E95-B1D9-E5F2593738D9}">
      <dsp:nvSpPr>
        <dsp:cNvPr id="0" name=""/>
        <dsp:cNvSpPr/>
      </dsp:nvSpPr>
      <dsp:spPr>
        <a:xfrm>
          <a:off x="2956221" y="4567"/>
          <a:ext cx="1648396" cy="16483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latin typeface="微軟正黑體" panose="020B0604030504040204" pitchFamily="34" charset="-120"/>
              <a:ea typeface="微軟正黑體" panose="020B0604030504040204" pitchFamily="34" charset="-120"/>
            </a:rPr>
            <a:t>保訓會</a:t>
          </a:r>
        </a:p>
      </dsp:txBody>
      <dsp:txXfrm>
        <a:off x="3197623" y="245969"/>
        <a:ext cx="1165592" cy="1165592"/>
      </dsp:txXfrm>
    </dsp:sp>
    <dsp:sp modelId="{FF058E15-B7F1-482F-BEDF-4F4FF5E2D793}">
      <dsp:nvSpPr>
        <dsp:cNvPr id="0" name=""/>
        <dsp:cNvSpPr/>
      </dsp:nvSpPr>
      <dsp:spPr>
        <a:xfrm rot="20520000">
          <a:off x="4693724" y="2502945"/>
          <a:ext cx="349562" cy="56045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4696290" y="2631239"/>
        <a:ext cx="244693" cy="336272"/>
      </dsp:txXfrm>
    </dsp:sp>
    <dsp:sp modelId="{B29818C9-C7C8-4A5D-B575-E6906006F594}">
      <dsp:nvSpPr>
        <dsp:cNvPr id="0" name=""/>
        <dsp:cNvSpPr/>
      </dsp:nvSpPr>
      <dsp:spPr>
        <a:xfrm>
          <a:off x="5151210" y="1599319"/>
          <a:ext cx="1648396" cy="164839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latin typeface="微軟正黑體" panose="020B0604030504040204" pitchFamily="34" charset="-120"/>
              <a:ea typeface="微軟正黑體" panose="020B0604030504040204" pitchFamily="34" charset="-120"/>
            </a:rPr>
            <a:t>薦送</a:t>
          </a:r>
          <a:br>
            <a:rPr lang="en-US" altLang="zh-TW" sz="2700" b="1" kern="1200" dirty="0">
              <a:latin typeface="微軟正黑體" panose="020B0604030504040204" pitchFamily="34" charset="-120"/>
              <a:ea typeface="微軟正黑體" panose="020B0604030504040204" pitchFamily="34" charset="-120"/>
            </a:rPr>
          </a:br>
          <a:r>
            <a:rPr lang="zh-TW" altLang="en-US" sz="2700" b="1" kern="1200" dirty="0">
              <a:latin typeface="微軟正黑體" panose="020B0604030504040204" pitchFamily="34" charset="-120"/>
              <a:ea typeface="微軟正黑體" panose="020B0604030504040204" pitchFamily="34" charset="-120"/>
            </a:rPr>
            <a:t>機關</a:t>
          </a:r>
        </a:p>
      </dsp:txBody>
      <dsp:txXfrm>
        <a:off x="5392612" y="1840721"/>
        <a:ext cx="1165592" cy="1165592"/>
      </dsp:txXfrm>
    </dsp:sp>
    <dsp:sp modelId="{20725AEA-2727-4BE7-95B8-9AA501590528}">
      <dsp:nvSpPr>
        <dsp:cNvPr id="0" name=""/>
        <dsp:cNvSpPr/>
      </dsp:nvSpPr>
      <dsp:spPr>
        <a:xfrm rot="3240000">
          <a:off x="4278112" y="3782066"/>
          <a:ext cx="349562" cy="56045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4299726" y="3851737"/>
        <a:ext cx="244693" cy="336272"/>
      </dsp:txXfrm>
    </dsp:sp>
    <dsp:sp modelId="{41F3A2FB-B0BA-4A0B-910E-575797021C64}">
      <dsp:nvSpPr>
        <dsp:cNvPr id="0" name=""/>
        <dsp:cNvSpPr/>
      </dsp:nvSpPr>
      <dsp:spPr>
        <a:xfrm>
          <a:off x="4312799" y="4179683"/>
          <a:ext cx="1648396" cy="164839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a:latin typeface="微軟正黑體" panose="020B0604030504040204" pitchFamily="34" charset="-120"/>
              <a:ea typeface="微軟正黑體" panose="020B0604030504040204" pitchFamily="34" charset="-120"/>
            </a:rPr>
            <a:t>主管</a:t>
          </a:r>
          <a:br>
            <a:rPr lang="en-US" altLang="zh-TW" sz="2700" b="1" kern="1200">
              <a:latin typeface="微軟正黑體" panose="020B0604030504040204" pitchFamily="34" charset="-120"/>
              <a:ea typeface="微軟正黑體" panose="020B0604030504040204" pitchFamily="34" charset="-120"/>
            </a:rPr>
          </a:br>
          <a:r>
            <a:rPr lang="zh-TW" altLang="en-US" sz="2700" b="1" kern="1200">
              <a:latin typeface="微軟正黑體" panose="020B0604030504040204" pitchFamily="34" charset="-120"/>
              <a:ea typeface="微軟正黑體" panose="020B0604030504040204" pitchFamily="34" charset="-120"/>
            </a:rPr>
            <a:t>機關</a:t>
          </a:r>
          <a:endParaRPr lang="zh-TW" altLang="en-US" sz="2700" b="1" kern="1200" dirty="0">
            <a:latin typeface="微軟正黑體" panose="020B0604030504040204" pitchFamily="34" charset="-120"/>
            <a:ea typeface="微軟正黑體" panose="020B0604030504040204" pitchFamily="34" charset="-120"/>
          </a:endParaRPr>
        </a:p>
      </dsp:txBody>
      <dsp:txXfrm>
        <a:off x="4554201" y="4421085"/>
        <a:ext cx="1165592" cy="1165592"/>
      </dsp:txXfrm>
    </dsp:sp>
    <dsp:sp modelId="{7565F816-5580-46ED-901D-E2EEB8E0C344}">
      <dsp:nvSpPr>
        <dsp:cNvPr id="0" name=""/>
        <dsp:cNvSpPr/>
      </dsp:nvSpPr>
      <dsp:spPr>
        <a:xfrm rot="7560000">
          <a:off x="2933165" y="3782066"/>
          <a:ext cx="349562" cy="560454"/>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rot="10800000">
        <a:off x="3016420" y="3851737"/>
        <a:ext cx="244693" cy="336272"/>
      </dsp:txXfrm>
    </dsp:sp>
    <dsp:sp modelId="{A673C8F9-E1A8-4133-A117-E569220A2FD7}">
      <dsp:nvSpPr>
        <dsp:cNvPr id="0" name=""/>
        <dsp:cNvSpPr/>
      </dsp:nvSpPr>
      <dsp:spPr>
        <a:xfrm>
          <a:off x="1599644" y="4179683"/>
          <a:ext cx="1648396" cy="164839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latin typeface="微軟正黑體" panose="020B0604030504040204" pitchFamily="34" charset="-120"/>
              <a:ea typeface="微軟正黑體" panose="020B0604030504040204" pitchFamily="34" charset="-120"/>
            </a:rPr>
            <a:t>服務</a:t>
          </a:r>
          <a:br>
            <a:rPr lang="en-US" altLang="zh-TW" sz="2700" b="1" kern="1200" dirty="0">
              <a:latin typeface="微軟正黑體" panose="020B0604030504040204" pitchFamily="34" charset="-120"/>
              <a:ea typeface="微軟正黑體" panose="020B0604030504040204" pitchFamily="34" charset="-120"/>
            </a:rPr>
          </a:br>
          <a:r>
            <a:rPr lang="zh-TW" altLang="en-US" sz="2700" b="1" kern="1200" dirty="0">
              <a:latin typeface="微軟正黑體" panose="020B0604030504040204" pitchFamily="34" charset="-120"/>
              <a:ea typeface="微軟正黑體" panose="020B0604030504040204" pitchFamily="34" charset="-120"/>
            </a:rPr>
            <a:t>機關</a:t>
          </a:r>
        </a:p>
      </dsp:txBody>
      <dsp:txXfrm>
        <a:off x="1841046" y="4421085"/>
        <a:ext cx="1165592" cy="1165592"/>
      </dsp:txXfrm>
    </dsp:sp>
    <dsp:sp modelId="{C5D1F943-8CEC-4F78-8EE2-E7A3EC3F4BFB}">
      <dsp:nvSpPr>
        <dsp:cNvPr id="0" name=""/>
        <dsp:cNvSpPr/>
      </dsp:nvSpPr>
      <dsp:spPr>
        <a:xfrm rot="11880000">
          <a:off x="2517553" y="2502945"/>
          <a:ext cx="349562" cy="560454"/>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rot="10800000">
        <a:off x="2619856" y="2631239"/>
        <a:ext cx="244693" cy="336272"/>
      </dsp:txXfrm>
    </dsp:sp>
    <dsp:sp modelId="{C64D5DF0-F930-429D-8663-3970D54D5D62}">
      <dsp:nvSpPr>
        <dsp:cNvPr id="0" name=""/>
        <dsp:cNvSpPr/>
      </dsp:nvSpPr>
      <dsp:spPr>
        <a:xfrm>
          <a:off x="761233" y="1599319"/>
          <a:ext cx="1648396" cy="164839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TW" altLang="en-US" sz="2700" b="1" kern="1200" dirty="0">
              <a:latin typeface="微軟正黑體" panose="020B0604030504040204" pitchFamily="34" charset="-120"/>
              <a:ea typeface="微軟正黑體" panose="020B0604030504040204" pitchFamily="34" charset="-120"/>
            </a:rPr>
            <a:t>國家文官學院</a:t>
          </a:r>
        </a:p>
      </dsp:txBody>
      <dsp:txXfrm>
        <a:off x="1002635" y="1840721"/>
        <a:ext cx="1165592" cy="1165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08C5C-1F32-4D88-827D-9837275748F2}">
      <dsp:nvSpPr>
        <dsp:cNvPr id="0" name=""/>
        <dsp:cNvSpPr/>
      </dsp:nvSpPr>
      <dsp:spPr>
        <a:xfrm rot="16200000">
          <a:off x="577575" y="-577575"/>
          <a:ext cx="2229224" cy="3384376"/>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現職人員</a:t>
          </a:r>
        </a:p>
      </dsp:txBody>
      <dsp:txXfrm rot="5400000">
        <a:off x="-1" y="1"/>
        <a:ext cx="3384376" cy="1671918"/>
      </dsp:txXfrm>
    </dsp:sp>
    <dsp:sp modelId="{31395B1B-A0CC-4937-BAC7-4BCF2876E191}">
      <dsp:nvSpPr>
        <dsp:cNvPr id="0" name=""/>
        <dsp:cNvSpPr/>
      </dsp:nvSpPr>
      <dsp:spPr>
        <a:xfrm>
          <a:off x="3384376" y="0"/>
          <a:ext cx="3384376" cy="2229224"/>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官等</a:t>
          </a:r>
        </a:p>
      </dsp:txBody>
      <dsp:txXfrm>
        <a:off x="3384376" y="0"/>
        <a:ext cx="3384376" cy="1671918"/>
      </dsp:txXfrm>
    </dsp:sp>
    <dsp:sp modelId="{4EB09751-3EB5-4DAD-B48A-D4A1C8084714}">
      <dsp:nvSpPr>
        <dsp:cNvPr id="0" name=""/>
        <dsp:cNvSpPr/>
      </dsp:nvSpPr>
      <dsp:spPr>
        <a:xfrm rot="10800000">
          <a:off x="0" y="2229224"/>
          <a:ext cx="3384376" cy="222922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年資</a:t>
          </a:r>
        </a:p>
      </dsp:txBody>
      <dsp:txXfrm rot="10800000">
        <a:off x="0" y="2786530"/>
        <a:ext cx="3384376" cy="1671918"/>
      </dsp:txXfrm>
    </dsp:sp>
    <dsp:sp modelId="{53B97A16-8381-45DE-8299-2CD3251258E4}">
      <dsp:nvSpPr>
        <dsp:cNvPr id="0" name=""/>
        <dsp:cNvSpPr/>
      </dsp:nvSpPr>
      <dsp:spPr>
        <a:xfrm rot="5400000">
          <a:off x="3961951" y="1651648"/>
          <a:ext cx="2229224" cy="3384376"/>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考績</a:t>
          </a:r>
        </a:p>
      </dsp:txBody>
      <dsp:txXfrm rot="-5400000">
        <a:off x="3384375" y="2786530"/>
        <a:ext cx="3384376" cy="1671918"/>
      </dsp:txXfrm>
    </dsp:sp>
    <dsp:sp modelId="{771E5D70-9E2B-488E-B9EB-77D9355E17D4}">
      <dsp:nvSpPr>
        <dsp:cNvPr id="0" name=""/>
        <dsp:cNvSpPr/>
      </dsp:nvSpPr>
      <dsp:spPr>
        <a:xfrm>
          <a:off x="1728187" y="1368153"/>
          <a:ext cx="3312376" cy="172214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參訓資格要件</a:t>
          </a:r>
          <a:br>
            <a:rPr lang="en-US" altLang="zh-TW" sz="1800" b="1" kern="1200" dirty="0">
              <a:latin typeface="微軟正黑體" panose="020B0604030504040204" pitchFamily="34" charset="-120"/>
              <a:ea typeface="微軟正黑體" panose="020B0604030504040204" pitchFamily="34" charset="-120"/>
            </a:rPr>
          </a:br>
          <a:r>
            <a:rPr lang="en-US" altLang="zh-TW" sz="1400" b="1" kern="1200" dirty="0">
              <a:latin typeface="微軟正黑體" panose="020B0604030504040204" pitchFamily="34" charset="-120"/>
              <a:ea typeface="微軟正黑體" panose="020B0604030504040204" pitchFamily="34" charset="-120"/>
            </a:rPr>
            <a:t>(</a:t>
          </a:r>
          <a:r>
            <a:rPr lang="zh-TW" altLang="en-US" sz="1400" b="1" kern="1200" dirty="0">
              <a:latin typeface="微軟正黑體" panose="020B0604030504040204" pitchFamily="34" charset="-120"/>
              <a:ea typeface="微軟正黑體" panose="020B0604030504040204" pitchFamily="34" charset="-120"/>
            </a:rPr>
            <a:t>高階公務人員中長期發展性訓練辦法第</a:t>
          </a:r>
          <a:r>
            <a:rPr lang="en-US" altLang="zh-TW" sz="1400" b="1" kern="1200" dirty="0">
              <a:latin typeface="微軟正黑體" panose="020B0604030504040204" pitchFamily="34" charset="-120"/>
              <a:ea typeface="微軟正黑體" panose="020B0604030504040204" pitchFamily="34" charset="-120"/>
            </a:rPr>
            <a:t>5</a:t>
          </a:r>
          <a:r>
            <a:rPr lang="zh-TW" altLang="en-US" sz="1400" b="1" kern="1200" dirty="0">
              <a:latin typeface="微軟正黑體" panose="020B0604030504040204" pitchFamily="34" charset="-120"/>
              <a:ea typeface="微軟正黑體" panose="020B0604030504040204" pitchFamily="34" charset="-120"/>
            </a:rPr>
            <a:t>條及年度訓練計畫</a:t>
          </a:r>
          <a:r>
            <a:rPr lang="en-US" altLang="zh-TW" sz="1400" b="1" kern="1200" dirty="0">
              <a:latin typeface="微軟正黑體" panose="020B0604030504040204" pitchFamily="34" charset="-120"/>
              <a:ea typeface="微軟正黑體" panose="020B0604030504040204" pitchFamily="34" charset="-120"/>
            </a:rPr>
            <a:t>)</a:t>
          </a:r>
          <a:endParaRPr lang="zh-TW" altLang="en-US" sz="1400" b="1" kern="1200" dirty="0">
            <a:latin typeface="微軟正黑體" panose="020B0604030504040204" pitchFamily="34" charset="-120"/>
            <a:ea typeface="微軟正黑體" panose="020B0604030504040204" pitchFamily="34" charset="-120"/>
          </a:endParaRPr>
        </a:p>
      </dsp:txBody>
      <dsp:txXfrm>
        <a:off x="1812255" y="1452221"/>
        <a:ext cx="3144240" cy="1554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EA8E0-5760-463A-99C2-1574177CA8CE}">
      <dsp:nvSpPr>
        <dsp:cNvPr id="0" name=""/>
        <dsp:cNvSpPr/>
      </dsp:nvSpPr>
      <dsp:spPr>
        <a:xfrm rot="16200000">
          <a:off x="-1523365" y="1523365"/>
          <a:ext cx="4912320" cy="1865588"/>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0440" bIns="0" numCol="1" spcCol="1270" anchor="t" anchorCtr="0">
          <a:noAutofit/>
        </a:bodyPr>
        <a:lstStyle/>
        <a:p>
          <a:pPr marL="0" lvl="0" indent="0" algn="l" defTabSz="1066800">
            <a:lnSpc>
              <a:spcPct val="90000"/>
            </a:lnSpc>
            <a:spcBef>
              <a:spcPct val="0"/>
            </a:spcBef>
            <a:spcAft>
              <a:spcPct val="35000"/>
            </a:spcAft>
            <a:buNone/>
          </a:pPr>
          <a:r>
            <a:rPr lang="zh-TW" altLang="en-US" sz="2400" b="1" u="sng" kern="1200" dirty="0">
              <a:latin typeface="微軟正黑體" panose="020B0604030504040204" pitchFamily="34" charset="-120"/>
              <a:ea typeface="微軟正黑體" panose="020B0604030504040204" pitchFamily="34" charset="-120"/>
            </a:rPr>
            <a:t>現職人員</a:t>
          </a:r>
        </a:p>
        <a:p>
          <a:pPr marL="171450" lvl="1" indent="-171450" algn="l" defTabSz="844550">
            <a:lnSpc>
              <a:spcPct val="90000"/>
            </a:lnSpc>
            <a:spcBef>
              <a:spcPct val="0"/>
            </a:spcBef>
            <a:spcAft>
              <a:spcPct val="15000"/>
            </a:spcAft>
            <a:buChar char="•"/>
          </a:pPr>
          <a:r>
            <a:rPr lang="zh-TW" altLang="en-US" sz="1900" b="1" kern="1200" dirty="0">
              <a:solidFill>
                <a:schemeClr val="bg1"/>
              </a:solidFill>
              <a:latin typeface="微軟正黑體" panose="020B0604030504040204" pitchFamily="34" charset="-120"/>
              <a:ea typeface="微軟正黑體" panose="020B0604030504040204" pitchFamily="34" charset="-120"/>
            </a:rPr>
            <a:t>經銓敘部銓敘審定合格實授</a:t>
          </a:r>
          <a:r>
            <a:rPr lang="zh-TW" altLang="en-US" sz="1900" b="1" kern="1200" dirty="0">
              <a:solidFill>
                <a:srgbClr val="002060"/>
              </a:solidFill>
              <a:latin typeface="微軟正黑體" panose="020B0604030504040204" pitchFamily="34" charset="-120"/>
              <a:ea typeface="微軟正黑體" panose="020B0604030504040204" pitchFamily="34" charset="-120"/>
            </a:rPr>
            <a:t>現任</a:t>
          </a:r>
          <a:r>
            <a:rPr lang="zh-TW" altLang="en-US" sz="1900" b="1" kern="1200" dirty="0">
              <a:solidFill>
                <a:schemeClr val="bg1"/>
              </a:solidFill>
              <a:latin typeface="微軟正黑體" panose="020B0604030504040204" pitchFamily="34" charset="-120"/>
              <a:ea typeface="微軟正黑體" panose="020B0604030504040204" pitchFamily="34" charset="-120"/>
            </a:rPr>
            <a:t>簡任第十職等或相當職務以上人員。</a:t>
          </a:r>
        </a:p>
      </dsp:txBody>
      <dsp:txXfrm rot="5400000">
        <a:off x="1" y="982463"/>
        <a:ext cx="1865588" cy="2947392"/>
      </dsp:txXfrm>
    </dsp:sp>
    <dsp:sp modelId="{DD2027F4-58E3-4807-A234-C3EC9E1F0434}">
      <dsp:nvSpPr>
        <dsp:cNvPr id="0" name=""/>
        <dsp:cNvSpPr/>
      </dsp:nvSpPr>
      <dsp:spPr>
        <a:xfrm rot="16200000">
          <a:off x="572131" y="1530257"/>
          <a:ext cx="4912320" cy="1851804"/>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0440" bIns="0" numCol="1" spcCol="1270" anchor="t" anchorCtr="0">
          <a:noAutofit/>
        </a:bodyPr>
        <a:lstStyle/>
        <a:p>
          <a:pPr marL="0" lvl="0" indent="0" algn="l" defTabSz="1066800">
            <a:lnSpc>
              <a:spcPct val="90000"/>
            </a:lnSpc>
            <a:spcBef>
              <a:spcPct val="0"/>
            </a:spcBef>
            <a:spcAft>
              <a:spcPct val="35000"/>
            </a:spcAft>
            <a:buNone/>
          </a:pPr>
          <a:r>
            <a:rPr lang="zh-TW" altLang="en-US" sz="2400" b="1" u="sng" kern="1200" dirty="0">
              <a:latin typeface="微軟正黑體" panose="020B0604030504040204" pitchFamily="34" charset="-120"/>
              <a:ea typeface="微軟正黑體" panose="020B0604030504040204" pitchFamily="34" charset="-120"/>
            </a:rPr>
            <a:t>官等</a:t>
          </a:r>
        </a:p>
        <a:p>
          <a:pPr marL="171450" lvl="1" indent="-171450" algn="l" defTabSz="844550">
            <a:lnSpc>
              <a:spcPct val="90000"/>
            </a:lnSpc>
            <a:spcBef>
              <a:spcPct val="0"/>
            </a:spcBef>
            <a:spcAft>
              <a:spcPct val="15000"/>
            </a:spcAft>
            <a:buChar char="•"/>
          </a:pPr>
          <a:r>
            <a:rPr lang="zh-TW" altLang="en-US" sz="1900" b="1" kern="1200" dirty="0">
              <a:solidFill>
                <a:schemeClr val="bg1"/>
              </a:solidFill>
              <a:latin typeface="微軟正黑體" panose="020B0604030504040204" pitchFamily="34" charset="-120"/>
              <a:ea typeface="微軟正黑體" panose="020B0604030504040204" pitchFamily="34" charset="-120"/>
            </a:rPr>
            <a:t>經銓敘部銓敘審定合格實授現任</a:t>
          </a:r>
          <a:r>
            <a:rPr lang="zh-TW" altLang="en-US" sz="1900" b="1" kern="1200" dirty="0">
              <a:solidFill>
                <a:srgbClr val="002060"/>
              </a:solidFill>
              <a:latin typeface="微軟正黑體" panose="020B0604030504040204" pitchFamily="34" charset="-120"/>
              <a:ea typeface="微軟正黑體" panose="020B0604030504040204" pitchFamily="34" charset="-120"/>
            </a:rPr>
            <a:t>簡任第十職等</a:t>
          </a:r>
          <a:r>
            <a:rPr lang="zh-TW" altLang="en-US" sz="1900" b="1" kern="1200" dirty="0">
              <a:solidFill>
                <a:schemeClr val="bg1"/>
              </a:solidFill>
              <a:latin typeface="微軟正黑體" panose="020B0604030504040204" pitchFamily="34" charset="-120"/>
              <a:ea typeface="微軟正黑體" panose="020B0604030504040204" pitchFamily="34" charset="-120"/>
            </a:rPr>
            <a:t>或相當職務以上。</a:t>
          </a:r>
          <a:endParaRPr lang="zh-TW" altLang="en-US" sz="1900" b="1" kern="1200" dirty="0">
            <a:latin typeface="微軟正黑體" panose="020B0604030504040204" pitchFamily="34" charset="-120"/>
            <a:ea typeface="微軟正黑體" panose="020B0604030504040204" pitchFamily="34" charset="-120"/>
          </a:endParaRPr>
        </a:p>
      </dsp:txBody>
      <dsp:txXfrm rot="5400000">
        <a:off x="2102389" y="982463"/>
        <a:ext cx="1851804" cy="2947392"/>
      </dsp:txXfrm>
    </dsp:sp>
    <dsp:sp modelId="{0EAA6066-860E-4C7C-A036-C18A30DC70E6}">
      <dsp:nvSpPr>
        <dsp:cNvPr id="0" name=""/>
        <dsp:cNvSpPr/>
      </dsp:nvSpPr>
      <dsp:spPr>
        <a:xfrm rot="16200000">
          <a:off x="2685677" y="1479221"/>
          <a:ext cx="4912320" cy="1953876"/>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0440" bIns="0" numCol="1" spcCol="1270" anchor="t" anchorCtr="0">
          <a:noAutofit/>
        </a:bodyPr>
        <a:lstStyle/>
        <a:p>
          <a:pPr marL="0" lvl="0" indent="0" algn="l" defTabSz="1066800">
            <a:lnSpc>
              <a:spcPct val="90000"/>
            </a:lnSpc>
            <a:spcBef>
              <a:spcPct val="0"/>
            </a:spcBef>
            <a:spcAft>
              <a:spcPct val="35000"/>
            </a:spcAft>
            <a:buNone/>
          </a:pPr>
          <a:r>
            <a:rPr lang="zh-TW" altLang="en-US" sz="2400" b="1" u="sng" kern="1200" dirty="0">
              <a:latin typeface="微軟正黑體" panose="020B0604030504040204" pitchFamily="34" charset="-120"/>
              <a:ea typeface="微軟正黑體" panose="020B0604030504040204" pitchFamily="34" charset="-120"/>
            </a:rPr>
            <a:t>考績</a:t>
          </a:r>
        </a:p>
        <a:p>
          <a:pPr marL="171450" lvl="1" indent="-171450" algn="l" defTabSz="844550">
            <a:lnSpc>
              <a:spcPct val="90000"/>
            </a:lnSpc>
            <a:spcBef>
              <a:spcPct val="0"/>
            </a:spcBef>
            <a:spcAft>
              <a:spcPct val="15000"/>
            </a:spcAft>
            <a:buChar char="•"/>
          </a:pPr>
          <a:r>
            <a:rPr lang="zh-TW" altLang="en-US" sz="1900" b="1" kern="1200" dirty="0">
              <a:latin typeface="微軟正黑體" panose="020B0604030504040204" pitchFamily="34" charset="-120"/>
              <a:ea typeface="微軟正黑體" panose="020B0604030504040204" pitchFamily="34" charset="-120"/>
            </a:rPr>
            <a:t>年終考績最近三年二年列甲等、一年列乙等以上。</a:t>
          </a:r>
        </a:p>
      </dsp:txBody>
      <dsp:txXfrm rot="5400000">
        <a:off x="4164899" y="982463"/>
        <a:ext cx="1953876" cy="2947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76B3B-2267-431A-AB30-7638E9077A07}">
      <dsp:nvSpPr>
        <dsp:cNvPr id="0" name=""/>
        <dsp:cNvSpPr/>
      </dsp:nvSpPr>
      <dsp:spPr>
        <a:xfrm>
          <a:off x="2" y="0"/>
          <a:ext cx="8352923" cy="616021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A964F-E5CB-4BD4-A324-C66D9FA4D236}">
      <dsp:nvSpPr>
        <dsp:cNvPr id="0" name=""/>
        <dsp:cNvSpPr/>
      </dsp:nvSpPr>
      <dsp:spPr>
        <a:xfrm>
          <a:off x="2855" y="1848065"/>
          <a:ext cx="1854937" cy="24640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zh-TW" altLang="en-US" sz="1400" b="0" kern="1200" dirty="0">
              <a:solidFill>
                <a:schemeClr val="tx1"/>
              </a:solidFill>
              <a:latin typeface="微軟正黑體" panose="020B0604030504040204" pitchFamily="34" charset="-120"/>
              <a:ea typeface="微軟正黑體" panose="020B0604030504040204" pitchFamily="34" charset="-120"/>
            </a:rPr>
            <a:t>保訓會依據當年度預定訓練人數、訓練容量及機關間均衡等因素，分配推薦受訓名額。</a:t>
          </a:r>
        </a:p>
      </dsp:txBody>
      <dsp:txXfrm>
        <a:off x="93406" y="1938616"/>
        <a:ext cx="1673835" cy="2282985"/>
      </dsp:txXfrm>
    </dsp:sp>
    <dsp:sp modelId="{A5359169-7768-4202-ACAD-B0EC92151539}">
      <dsp:nvSpPr>
        <dsp:cNvPr id="0" name=""/>
        <dsp:cNvSpPr/>
      </dsp:nvSpPr>
      <dsp:spPr>
        <a:xfrm>
          <a:off x="2166948" y="1848065"/>
          <a:ext cx="1854937" cy="246408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zh-TW" altLang="en-US" sz="1400" b="0" kern="1200" dirty="0">
              <a:solidFill>
                <a:schemeClr val="tx1"/>
              </a:solidFill>
              <a:latin typeface="微軟正黑體" panose="020B0604030504040204" pitchFamily="34" charset="-120"/>
              <a:ea typeface="微軟正黑體" panose="020B0604030504040204" pitchFamily="34" charset="-120"/>
            </a:rPr>
            <a:t>保訓會函請中央二級以上機關、地方機關及各級議會與產學界及民間團體薦送符合受訓資格人員參訓。</a:t>
          </a:r>
        </a:p>
      </dsp:txBody>
      <dsp:txXfrm>
        <a:off x="2257499" y="1938616"/>
        <a:ext cx="1673835" cy="2282985"/>
      </dsp:txXfrm>
    </dsp:sp>
    <dsp:sp modelId="{29E9F61C-606E-4366-B6C3-9A7C6EDE02C9}">
      <dsp:nvSpPr>
        <dsp:cNvPr id="0" name=""/>
        <dsp:cNvSpPr/>
      </dsp:nvSpPr>
      <dsp:spPr>
        <a:xfrm>
          <a:off x="4331042" y="1848065"/>
          <a:ext cx="1854937" cy="24640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0" kern="1200" dirty="0">
              <a:solidFill>
                <a:schemeClr val="tx1"/>
              </a:solidFill>
              <a:latin typeface="微軟正黑體" panose="020B0604030504040204" pitchFamily="34" charset="-120"/>
              <a:ea typeface="微軟正黑體" panose="020B0604030504040204" pitchFamily="34" charset="-120"/>
            </a:rPr>
            <a:t>各主管機關就擬推薦受訓人員資格條件進行初審。</a:t>
          </a:r>
        </a:p>
      </dsp:txBody>
      <dsp:txXfrm>
        <a:off x="4421593" y="1938616"/>
        <a:ext cx="1673835" cy="2282985"/>
      </dsp:txXfrm>
    </dsp:sp>
    <dsp:sp modelId="{06EDEC69-F4F3-4CF6-81BE-BD225AADD2C5}">
      <dsp:nvSpPr>
        <dsp:cNvPr id="0" name=""/>
        <dsp:cNvSpPr/>
      </dsp:nvSpPr>
      <dsp:spPr>
        <a:xfrm>
          <a:off x="6495135" y="1848065"/>
          <a:ext cx="1854937" cy="24640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0" kern="1200" dirty="0">
              <a:solidFill>
                <a:schemeClr val="bg1"/>
              </a:solidFill>
              <a:latin typeface="微軟正黑體" panose="020B0604030504040204" pitchFamily="34" charset="-120"/>
              <a:ea typeface="微軟正黑體" panose="020B0604030504040204" pitchFamily="34" charset="-120"/>
            </a:rPr>
            <a:t>中央一級機關報送受訓人員名冊。</a:t>
          </a:r>
        </a:p>
      </dsp:txBody>
      <dsp:txXfrm>
        <a:off x="6585686" y="1938616"/>
        <a:ext cx="1673835" cy="2282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24B14-064A-48E8-9CF6-3B56CCAFC6C0}">
      <dsp:nvSpPr>
        <dsp:cNvPr id="0" name=""/>
        <dsp:cNvSpPr/>
      </dsp:nvSpPr>
      <dsp:spPr>
        <a:xfrm rot="5400000">
          <a:off x="-220233" y="227764"/>
          <a:ext cx="1468222" cy="102775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各機關推薦人員參訓並審核資格條件</a:t>
          </a:r>
        </a:p>
      </dsp:txBody>
      <dsp:txXfrm rot="-5400000">
        <a:off x="1" y="521409"/>
        <a:ext cx="1027755" cy="440467"/>
      </dsp:txXfrm>
    </dsp:sp>
    <dsp:sp modelId="{C1DC45CE-9EB7-47E8-854F-272EF514866B}">
      <dsp:nvSpPr>
        <dsp:cNvPr id="0" name=""/>
        <dsp:cNvSpPr/>
      </dsp:nvSpPr>
      <dsp:spPr>
        <a:xfrm rot="5400000">
          <a:off x="4217981" y="-3182694"/>
          <a:ext cx="954846" cy="7335298"/>
        </a:xfrm>
        <a:prstGeom prst="round2SameRect">
          <a:avLst/>
        </a:prstGeom>
        <a:solidFill>
          <a:schemeClr val="accent2">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t>各服務機關（構）、學校應請被推薦受訓人員確認其資格條件及填具受訓人員推薦表。</a:t>
          </a:r>
          <a:endParaRPr lang="zh-TW" altLang="en-US" sz="1200" b="1" kern="1200" dirty="0">
            <a:latin typeface="微軟正黑體" panose="020B0604030504040204" pitchFamily="34" charset="-120"/>
            <a:ea typeface="微軟正黑體" panose="020B0604030504040204" pitchFamily="34" charset="-120"/>
          </a:endParaRPr>
        </a:p>
        <a:p>
          <a:pPr marL="114300" lvl="1" indent="-114300" algn="l" defTabSz="533400">
            <a:lnSpc>
              <a:spcPct val="90000"/>
            </a:lnSpc>
            <a:spcBef>
              <a:spcPct val="0"/>
            </a:spcBef>
            <a:spcAft>
              <a:spcPct val="15000"/>
            </a:spcAft>
            <a:buChar char="•"/>
          </a:pPr>
          <a:r>
            <a:rPr lang="zh-TW" altLang="en-US" sz="1200" kern="1200" dirty="0"/>
            <a:t>各主管機關就擬推薦受訓人員資格條件進行審核，並請被推薦受訓人員確認其資格條件</a:t>
          </a:r>
          <a:r>
            <a:rPr lang="zh-TW" altLang="en-US" sz="1200" b="1" kern="1200" dirty="0">
              <a:latin typeface="微軟正黑體" panose="020B0604030504040204" pitchFamily="34" charset="-120"/>
              <a:ea typeface="微軟正黑體" panose="020B0604030504040204" pitchFamily="34" charset="-120"/>
            </a:rPr>
            <a:t>。</a:t>
          </a:r>
          <a:r>
            <a:rPr lang="zh-TW" altLang="en-US" sz="1200" kern="1200" dirty="0"/>
            <a:t>必要時，得召開甄審委員會或組成臨時性之審查委員會進行資格條件審核事項。</a:t>
          </a:r>
          <a:endParaRPr lang="zh-TW" altLang="en-US" sz="1200" b="1" kern="1200" dirty="0">
            <a:latin typeface="微軟正黑體" panose="020B0604030504040204" pitchFamily="34" charset="-120"/>
            <a:ea typeface="微軟正黑體" panose="020B0604030504040204" pitchFamily="34" charset="-120"/>
          </a:endParaRPr>
        </a:p>
      </dsp:txBody>
      <dsp:txXfrm rot="-5400000">
        <a:off x="1027755" y="54144"/>
        <a:ext cx="7288686" cy="861622"/>
      </dsp:txXfrm>
    </dsp:sp>
    <dsp:sp modelId="{EDE3C11E-31C9-4F7B-97DB-6199B2E070CF}">
      <dsp:nvSpPr>
        <dsp:cNvPr id="0" name=""/>
        <dsp:cNvSpPr/>
      </dsp:nvSpPr>
      <dsp:spPr>
        <a:xfrm rot="5400000">
          <a:off x="-220233" y="1673877"/>
          <a:ext cx="1468222" cy="102775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各機關依規定程序進行初審並函報參訓人員名冊</a:t>
          </a:r>
        </a:p>
      </dsp:txBody>
      <dsp:txXfrm rot="-5400000">
        <a:off x="1" y="1967522"/>
        <a:ext cx="1027755" cy="440467"/>
      </dsp:txXfrm>
    </dsp:sp>
    <dsp:sp modelId="{7F194AAD-4D53-4823-90C2-9662CF679DA9}">
      <dsp:nvSpPr>
        <dsp:cNvPr id="0" name=""/>
        <dsp:cNvSpPr/>
      </dsp:nvSpPr>
      <dsp:spPr>
        <a:xfrm rot="5400000">
          <a:off x="4099497" y="-1736832"/>
          <a:ext cx="1191814" cy="7335298"/>
        </a:xfrm>
        <a:prstGeom prst="round2SameRect">
          <a:avLst/>
        </a:prstGeom>
        <a:solidFill>
          <a:schemeClr val="bg2">
            <a:lumMod val="90000"/>
            <a:alpha val="9000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sz="1200" kern="1200" dirty="0"/>
            <a:t>總統府及國家安全會議就本機關暨所屬機關推薦受訓人員進行初審，於</a:t>
          </a:r>
          <a:r>
            <a:rPr lang="en-US" altLang="zh-TW" sz="1200" b="1" kern="1200" dirty="0"/>
            <a:t>112</a:t>
          </a:r>
          <a:r>
            <a:rPr lang="zh-TW" sz="1200" b="1" kern="1200" dirty="0"/>
            <a:t>年</a:t>
          </a:r>
          <a:r>
            <a:rPr lang="en-US" altLang="zh-TW" sz="1200" b="1" kern="1200" dirty="0"/>
            <a:t>3</a:t>
          </a:r>
          <a:r>
            <a:rPr lang="zh-TW" sz="1200" b="1" kern="1200" dirty="0"/>
            <a:t>月</a:t>
          </a:r>
          <a:r>
            <a:rPr lang="en-US" altLang="zh-TW" sz="1200" b="1" kern="1200" dirty="0"/>
            <a:t>24</a:t>
          </a:r>
          <a:r>
            <a:rPr lang="zh-TW" sz="1200" b="1" kern="1200" dirty="0"/>
            <a:t>日</a:t>
          </a:r>
          <a:r>
            <a:rPr lang="zh-TW" sz="1200" kern="1200" dirty="0"/>
            <a:t>前函送保訓會。</a:t>
          </a:r>
          <a:endParaRPr lang="zh-TW" altLang="en-US" sz="1200" b="1" kern="1200" dirty="0">
            <a:latin typeface="微軟正黑體" panose="020B0604030504040204" pitchFamily="34" charset="-120"/>
            <a:ea typeface="微軟正黑體" panose="020B0604030504040204" pitchFamily="34" charset="-120"/>
          </a:endParaRPr>
        </a:p>
        <a:p>
          <a:pPr marL="114300" lvl="1" indent="-114300" algn="l" defTabSz="533400">
            <a:lnSpc>
              <a:spcPct val="90000"/>
            </a:lnSpc>
            <a:spcBef>
              <a:spcPct val="0"/>
            </a:spcBef>
            <a:spcAft>
              <a:spcPct val="15000"/>
            </a:spcAft>
            <a:buChar char="•"/>
          </a:pPr>
          <a:r>
            <a:rPr lang="zh-TW" sz="1200" kern="1200" dirty="0"/>
            <a:t>中央二級機關於</a:t>
          </a:r>
          <a:r>
            <a:rPr lang="en-US" altLang="zh-TW" sz="1200" b="1" kern="1200" dirty="0"/>
            <a:t>112</a:t>
          </a:r>
          <a:r>
            <a:rPr lang="zh-TW" sz="1200" b="1" kern="1200" dirty="0"/>
            <a:t>年</a:t>
          </a:r>
          <a:r>
            <a:rPr lang="en-US" altLang="zh-TW" sz="1200" b="1" kern="1200" dirty="0"/>
            <a:t>3</a:t>
          </a:r>
          <a:r>
            <a:rPr lang="zh-TW" sz="1200" b="1" kern="1200" dirty="0"/>
            <a:t>月</a:t>
          </a:r>
          <a:r>
            <a:rPr lang="en-US" altLang="zh-TW" sz="1200" b="1" kern="1200" dirty="0"/>
            <a:t>10</a:t>
          </a:r>
          <a:r>
            <a:rPr lang="zh-TW" sz="1200" b="1" kern="1200" dirty="0"/>
            <a:t>日</a:t>
          </a:r>
          <a:r>
            <a:rPr lang="zh-TW" sz="1200" kern="1200" dirty="0"/>
            <a:t>前將推薦受訓人員名冊函送中央一級機關，中央一級機關就本機關暨所屬機關推薦受訓人員進行初審，於</a:t>
          </a:r>
          <a:r>
            <a:rPr lang="en-US" altLang="zh-TW" sz="1200" b="1" kern="1200" dirty="0"/>
            <a:t>112</a:t>
          </a:r>
          <a:r>
            <a:rPr lang="zh-TW" sz="1200" b="1" kern="1200" dirty="0"/>
            <a:t>年</a:t>
          </a:r>
          <a:r>
            <a:rPr lang="en-US" altLang="zh-TW" sz="1200" b="1" kern="1200" dirty="0"/>
            <a:t>3</a:t>
          </a:r>
          <a:r>
            <a:rPr lang="zh-TW" sz="1200" b="1" kern="1200" dirty="0"/>
            <a:t>月</a:t>
          </a:r>
          <a:r>
            <a:rPr lang="en-US" altLang="zh-TW" sz="1200" b="1" kern="1200" dirty="0"/>
            <a:t>24</a:t>
          </a:r>
          <a:r>
            <a:rPr lang="zh-TW" sz="1200" b="1" kern="1200" dirty="0"/>
            <a:t>日</a:t>
          </a:r>
          <a:r>
            <a:rPr lang="zh-TW" sz="1200" kern="1200" dirty="0"/>
            <a:t>前函送保訓會。</a:t>
          </a:r>
          <a:endParaRPr lang="zh-TW" altLang="en-US" sz="1200" b="1" kern="1200" dirty="0">
            <a:latin typeface="微軟正黑體" panose="020B0604030504040204" pitchFamily="34" charset="-120"/>
            <a:ea typeface="微軟正黑體" panose="020B0604030504040204" pitchFamily="34" charset="-120"/>
          </a:endParaRPr>
        </a:p>
        <a:p>
          <a:pPr marL="114300" lvl="1" indent="-114300" algn="l" defTabSz="533400">
            <a:lnSpc>
              <a:spcPct val="90000"/>
            </a:lnSpc>
            <a:spcBef>
              <a:spcPct val="0"/>
            </a:spcBef>
            <a:spcAft>
              <a:spcPct val="15000"/>
            </a:spcAft>
            <a:buChar char="•"/>
          </a:pPr>
          <a:r>
            <a:rPr lang="zh-TW" sz="1200" kern="1200" dirty="0"/>
            <a:t>直轄市政府、直轄市議會、縣（市）政府及縣（市）議會就本機關暨所屬機關推薦受訓人員進行初審，於</a:t>
          </a:r>
          <a:r>
            <a:rPr lang="en-US" altLang="zh-TW" sz="1200" b="1" kern="1200" dirty="0"/>
            <a:t>112</a:t>
          </a:r>
          <a:r>
            <a:rPr lang="zh-TW" sz="1200" b="1" kern="1200" dirty="0"/>
            <a:t>年</a:t>
          </a:r>
          <a:r>
            <a:rPr lang="en-US" altLang="zh-TW" sz="1200" b="1" kern="1200" dirty="0"/>
            <a:t>3</a:t>
          </a:r>
          <a:r>
            <a:rPr lang="zh-TW" sz="1200" b="1" kern="1200" dirty="0"/>
            <a:t>月</a:t>
          </a:r>
          <a:r>
            <a:rPr lang="en-US" altLang="zh-TW" sz="1200" b="1" kern="1200" dirty="0"/>
            <a:t>10</a:t>
          </a:r>
          <a:r>
            <a:rPr lang="zh-TW" sz="1200" b="1" kern="1200" dirty="0"/>
            <a:t>日</a:t>
          </a:r>
          <a:r>
            <a:rPr lang="zh-TW" sz="1200" kern="1200" dirty="0"/>
            <a:t>前函報行政院，行政院於</a:t>
          </a:r>
          <a:r>
            <a:rPr lang="en-US" altLang="zh-TW" sz="1200" b="1" kern="1200" dirty="0"/>
            <a:t>3</a:t>
          </a:r>
          <a:r>
            <a:rPr lang="zh-TW" sz="1200" b="1" kern="1200" dirty="0"/>
            <a:t>月</a:t>
          </a:r>
          <a:r>
            <a:rPr lang="en-US" altLang="zh-TW" sz="1200" b="1" kern="1200" dirty="0"/>
            <a:t>24</a:t>
          </a:r>
          <a:r>
            <a:rPr lang="zh-TW" sz="1200" b="1" kern="1200" dirty="0"/>
            <a:t>日</a:t>
          </a:r>
          <a:r>
            <a:rPr lang="zh-TW" sz="1200" kern="1200" dirty="0"/>
            <a:t>前函送保訓會。</a:t>
          </a:r>
          <a:endParaRPr lang="zh-TW" altLang="en-US" sz="1200" b="1" kern="1200" dirty="0">
            <a:latin typeface="微軟正黑體" panose="020B0604030504040204" pitchFamily="34" charset="-120"/>
            <a:ea typeface="微軟正黑體" panose="020B0604030504040204" pitchFamily="34" charset="-120"/>
          </a:endParaRPr>
        </a:p>
      </dsp:txBody>
      <dsp:txXfrm rot="-5400000">
        <a:off x="1027755" y="1393090"/>
        <a:ext cx="7277118" cy="1075454"/>
      </dsp:txXfrm>
    </dsp:sp>
    <dsp:sp modelId="{266CF0D8-D3C0-4B93-8435-940E21DBC30C}">
      <dsp:nvSpPr>
        <dsp:cNvPr id="0" name=""/>
        <dsp:cNvSpPr/>
      </dsp:nvSpPr>
      <dsp:spPr>
        <a:xfrm rot="5400000">
          <a:off x="-220233" y="3001256"/>
          <a:ext cx="1468222" cy="102775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薦送人員應經保訓會複審程序</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dsp:txBody>
      <dsp:txXfrm rot="-5400000">
        <a:off x="1" y="3294901"/>
        <a:ext cx="1027755" cy="440467"/>
      </dsp:txXfrm>
    </dsp:sp>
    <dsp:sp modelId="{1C7D4D90-D358-4067-8553-F24EC0AF9CB7}">
      <dsp:nvSpPr>
        <dsp:cNvPr id="0" name=""/>
        <dsp:cNvSpPr/>
      </dsp:nvSpPr>
      <dsp:spPr>
        <a:xfrm rot="5400000">
          <a:off x="4218232" y="-409453"/>
          <a:ext cx="954344" cy="7335298"/>
        </a:xfrm>
        <a:prstGeom prst="round2SameRect">
          <a:avLst/>
        </a:prstGeom>
        <a:solidFill>
          <a:schemeClr val="accent5">
            <a:lumMod val="40000"/>
            <a:lumOff val="60000"/>
            <a:alpha val="9000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t>初審通過者，應經保訓會複審程序。領導發展訓練與決策發展訓練採書面複審。管理發展訓練採兩階段複審作業。第一階段係彙整參加人員推薦表資料後，綜整考量參加人員發展潛能進行書面複審。通過第一階段書面複審之參加人員，應依保訓會通知參加第二階段評鑑中心法複審，並全程參與各項遴選評鑑作業（含英語簡報），未克參與評測，不予錄取。</a:t>
          </a:r>
          <a:endParaRPr lang="zh-TW" altLang="en-US" sz="1200" kern="1200" dirty="0">
            <a:solidFill>
              <a:schemeClr val="tx1"/>
            </a:solidFill>
          </a:endParaRPr>
        </a:p>
      </dsp:txBody>
      <dsp:txXfrm rot="-5400000">
        <a:off x="1027756" y="2827610"/>
        <a:ext cx="7288711" cy="861170"/>
      </dsp:txXfrm>
    </dsp:sp>
    <dsp:sp modelId="{45D3AD39-D4CA-44EF-B377-0ADD5EB326F1}">
      <dsp:nvSpPr>
        <dsp:cNvPr id="0" name=""/>
        <dsp:cNvSpPr/>
      </dsp:nvSpPr>
      <dsp:spPr>
        <a:xfrm rot="5400000">
          <a:off x="-220233" y="4245371"/>
          <a:ext cx="1468222" cy="102775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bg1"/>
              </a:solidFill>
              <a:latin typeface="微軟正黑體" panose="020B0604030504040204" pitchFamily="34" charset="-120"/>
              <a:ea typeface="微軟正黑體" panose="020B0604030504040204" pitchFamily="34" charset="-120"/>
            </a:rPr>
            <a:t>保訓會辦理遴選評鑑並公布錄取受訓人員</a:t>
          </a:r>
        </a:p>
      </dsp:txBody>
      <dsp:txXfrm rot="-5400000">
        <a:off x="1" y="4539016"/>
        <a:ext cx="1027755" cy="440467"/>
      </dsp:txXfrm>
    </dsp:sp>
    <dsp:sp modelId="{EC114EFB-6366-4191-9EDF-6CB2C571B240}">
      <dsp:nvSpPr>
        <dsp:cNvPr id="0" name=""/>
        <dsp:cNvSpPr/>
      </dsp:nvSpPr>
      <dsp:spPr>
        <a:xfrm rot="5400000">
          <a:off x="4217425" y="864290"/>
          <a:ext cx="954344" cy="7335298"/>
        </a:xfrm>
        <a:prstGeom prst="round2SameRect">
          <a:avLst/>
        </a:prstGeom>
        <a:solidFill>
          <a:schemeClr val="accent4">
            <a:lumMod val="20000"/>
            <a:lumOff val="80000"/>
            <a:alpha val="9000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t>遴選</a:t>
          </a:r>
          <a:r>
            <a:rPr lang="zh-TW" sz="1200" kern="1200" dirty="0"/>
            <a:t>評結果提報高階文官中長期培訓協調會報審議後，決定錄取受訓人員名單，由保訓會於</a:t>
          </a:r>
          <a:r>
            <a:rPr lang="en-US" altLang="zh-TW" sz="1200" kern="1200" dirty="0"/>
            <a:t>112</a:t>
          </a:r>
          <a:r>
            <a:rPr lang="zh-TW" sz="1200" kern="1200" dirty="0"/>
            <a:t>年</a:t>
          </a:r>
          <a:r>
            <a:rPr lang="en-US" sz="1200" kern="1200" dirty="0"/>
            <a:t>4</a:t>
          </a:r>
          <a:r>
            <a:rPr lang="zh-TW" sz="1200" kern="1200" dirty="0"/>
            <a:t>月</a:t>
          </a:r>
          <a:r>
            <a:rPr lang="en-US" altLang="zh-TW" sz="1200" kern="1200" dirty="0"/>
            <a:t>30</a:t>
          </a:r>
          <a:r>
            <a:rPr lang="zh-TW" altLang="en-US" sz="1200" kern="1200" dirty="0"/>
            <a:t>日</a:t>
          </a:r>
          <a:r>
            <a:rPr lang="zh-TW" sz="1200" kern="1200" dirty="0"/>
            <a:t>前公布錄取名單，並函知薦送機關，由國家文官學院辦理調訓事宜。</a:t>
          </a:r>
          <a:endParaRPr lang="zh-TW" altLang="en-US" sz="1000" b="1" kern="1200" dirty="0">
            <a:latin typeface="微軟正黑體" panose="020B0604030504040204" pitchFamily="34" charset="-120"/>
            <a:ea typeface="微軟正黑體" panose="020B0604030504040204" pitchFamily="34" charset="-120"/>
          </a:endParaRPr>
        </a:p>
      </dsp:txBody>
      <dsp:txXfrm rot="-5400000">
        <a:off x="1026949" y="4101354"/>
        <a:ext cx="7288711" cy="861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9D30-24A1-4D71-938B-D01E6BD4ACDB}">
      <dsp:nvSpPr>
        <dsp:cNvPr id="0" name=""/>
        <dsp:cNvSpPr/>
      </dsp:nvSpPr>
      <dsp:spPr>
        <a:xfrm>
          <a:off x="229932" y="2537"/>
          <a:ext cx="3537299" cy="264051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相關法規疑義：</a:t>
          </a:r>
        </a:p>
        <a:p>
          <a:pPr marL="571500" lvl="2" indent="-285750" algn="l" defTabSz="1244600">
            <a:lnSpc>
              <a:spcPct val="90000"/>
            </a:lnSpc>
            <a:spcBef>
              <a:spcPct val="0"/>
            </a:spcBef>
            <a:spcAft>
              <a:spcPct val="15000"/>
            </a:spcAft>
            <a:buChar char="•"/>
          </a:pPr>
          <a:r>
            <a:rPr lang="en-US" altLang="zh-TW" sz="2800" b="1" kern="1200" dirty="0">
              <a:latin typeface="微軟正黑體" panose="020B0604030504040204" pitchFamily="34" charset="-120"/>
              <a:ea typeface="微軟正黑體" panose="020B0604030504040204" pitchFamily="34" charset="-120"/>
            </a:rPr>
            <a:t>02-82366971        </a:t>
          </a:r>
          <a:r>
            <a:rPr lang="zh-TW" altLang="en-US" sz="2800" b="1" kern="1200" dirty="0">
              <a:latin typeface="微軟正黑體" panose="020B0604030504040204" pitchFamily="34" charset="-120"/>
              <a:ea typeface="微軟正黑體" panose="020B0604030504040204" pitchFamily="34" charset="-120"/>
            </a:rPr>
            <a:t>    </a:t>
          </a:r>
          <a:endParaRPr lang="en-US" altLang="zh-TW" sz="2800" b="1" kern="1200" dirty="0">
            <a:latin typeface="微軟正黑體" panose="020B0604030504040204" pitchFamily="34" charset="-120"/>
            <a:ea typeface="微軟正黑體" panose="020B0604030504040204" pitchFamily="34" charset="-120"/>
          </a:endParaRPr>
        </a:p>
        <a:p>
          <a:pPr marL="571500" lvl="2" indent="-285750" algn="l" defTabSz="1244600">
            <a:lnSpc>
              <a:spcPct val="90000"/>
            </a:lnSpc>
            <a:spcBef>
              <a:spcPct val="0"/>
            </a:spcBef>
            <a:spcAft>
              <a:spcPct val="15000"/>
            </a:spcAft>
            <a:buChar char="•"/>
          </a:pPr>
          <a:r>
            <a:rPr lang="en-US" altLang="zh-TW" sz="2800" b="1" kern="1200" dirty="0">
              <a:latin typeface="微軟正黑體" panose="020B0604030504040204" pitchFamily="34" charset="-120"/>
              <a:ea typeface="微軟正黑體" panose="020B0604030504040204" pitchFamily="34" charset="-120"/>
            </a:rPr>
            <a:t>02-82366972</a:t>
          </a:r>
        </a:p>
      </dsp:txBody>
      <dsp:txXfrm>
        <a:off x="291803" y="64408"/>
        <a:ext cx="3413557" cy="2578648"/>
      </dsp:txXfrm>
    </dsp:sp>
    <dsp:sp modelId="{C8774FB2-B782-4712-B30F-6628522AAAAB}">
      <dsp:nvSpPr>
        <dsp:cNvPr id="0" name=""/>
        <dsp:cNvSpPr/>
      </dsp:nvSpPr>
      <dsp:spPr>
        <a:xfrm>
          <a:off x="229932" y="2643056"/>
          <a:ext cx="3537299" cy="113542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zh-TW" altLang="en-US" sz="3000" kern="1200" dirty="0">
              <a:latin typeface="微軟正黑體" panose="020B0604030504040204" pitchFamily="34" charset="-120"/>
              <a:ea typeface="微軟正黑體" panose="020B0604030504040204" pitchFamily="34" charset="-120"/>
            </a:rPr>
            <a:t>保訓會</a:t>
          </a:r>
        </a:p>
      </dsp:txBody>
      <dsp:txXfrm>
        <a:off x="229932" y="2643056"/>
        <a:ext cx="2491055" cy="1135423"/>
      </dsp:txXfrm>
    </dsp:sp>
    <dsp:sp modelId="{DA817779-CEB4-45D6-826E-D0CD9B3AD691}">
      <dsp:nvSpPr>
        <dsp:cNvPr id="0" name=""/>
        <dsp:cNvSpPr/>
      </dsp:nvSpPr>
      <dsp:spPr>
        <a:xfrm>
          <a:off x="2821053" y="2823408"/>
          <a:ext cx="1238054" cy="12380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2EB9B-8477-4385-8422-291E9A30CADC}">
      <dsp:nvSpPr>
        <dsp:cNvPr id="0" name=""/>
        <dsp:cNvSpPr/>
      </dsp:nvSpPr>
      <dsp:spPr>
        <a:xfrm>
          <a:off x="4365828" y="2537"/>
          <a:ext cx="3537299" cy="264051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訓練執行疑義：</a:t>
          </a:r>
          <a:endParaRPr lang="zh-TW" altLang="en-US" sz="1800" kern="1200" dirty="0"/>
        </a:p>
        <a:p>
          <a:pPr marL="285750" lvl="1" indent="-285750" algn="l" defTabSz="1244600">
            <a:lnSpc>
              <a:spcPct val="90000"/>
            </a:lnSpc>
            <a:spcBef>
              <a:spcPct val="0"/>
            </a:spcBef>
            <a:spcAft>
              <a:spcPct val="15000"/>
            </a:spcAft>
            <a:buChar char="•"/>
          </a:pPr>
          <a:r>
            <a:rPr lang="en-US" altLang="zh-TW" sz="2800" b="1" kern="1200" dirty="0">
              <a:latin typeface="微軟正黑體" panose="020B0604030504040204" pitchFamily="34" charset="-120"/>
              <a:ea typeface="微軟正黑體" panose="020B0604030504040204" pitchFamily="34" charset="-120"/>
            </a:rPr>
            <a:t>02-26531542</a:t>
          </a:r>
          <a:endParaRPr lang="zh-TW" altLang="en-US" sz="2800" b="1" kern="1200" dirty="0">
            <a:latin typeface="微軟正黑體" panose="020B0604030504040204" pitchFamily="34" charset="-120"/>
            <a:ea typeface="微軟正黑體" panose="020B0604030504040204" pitchFamily="34" charset="-120"/>
          </a:endParaRPr>
        </a:p>
        <a:p>
          <a:pPr marL="285750" lvl="1" indent="-285750" algn="l" defTabSz="1244600">
            <a:lnSpc>
              <a:spcPct val="90000"/>
            </a:lnSpc>
            <a:spcBef>
              <a:spcPct val="0"/>
            </a:spcBef>
            <a:spcAft>
              <a:spcPct val="15000"/>
            </a:spcAft>
            <a:buChar char="•"/>
          </a:pPr>
          <a:r>
            <a:rPr lang="en-US" altLang="zh-TW" sz="2800" b="1" kern="1200" dirty="0">
              <a:latin typeface="微軟正黑體" panose="020B0604030504040204" pitchFamily="34" charset="-120"/>
              <a:ea typeface="微軟正黑體" panose="020B0604030504040204" pitchFamily="34" charset="-120"/>
            </a:rPr>
            <a:t>02-26531545</a:t>
          </a:r>
          <a:r>
            <a:rPr lang="zh-TW" altLang="en-US" sz="2800" kern="1200" dirty="0">
              <a:latin typeface="微軟正黑體" panose="020B0604030504040204" pitchFamily="34" charset="-120"/>
              <a:ea typeface="微軟正黑體" panose="020B0604030504040204" pitchFamily="34" charset="-120"/>
            </a:rPr>
            <a:t>　</a:t>
          </a:r>
        </a:p>
      </dsp:txBody>
      <dsp:txXfrm>
        <a:off x="4427699" y="64408"/>
        <a:ext cx="3413557" cy="2578648"/>
      </dsp:txXfrm>
    </dsp:sp>
    <dsp:sp modelId="{9875964E-2C50-4EA2-9E2F-BE39F6981E58}">
      <dsp:nvSpPr>
        <dsp:cNvPr id="0" name=""/>
        <dsp:cNvSpPr/>
      </dsp:nvSpPr>
      <dsp:spPr>
        <a:xfrm>
          <a:off x="4365828" y="2643056"/>
          <a:ext cx="3537299" cy="113542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zh-TW" altLang="en-US" sz="3000" kern="1200" dirty="0">
              <a:latin typeface="微軟正黑體" panose="020B0604030504040204" pitchFamily="34" charset="-120"/>
              <a:ea typeface="微軟正黑體" panose="020B0604030504040204" pitchFamily="34" charset="-120"/>
            </a:rPr>
            <a:t>國家文官學院</a:t>
          </a:r>
        </a:p>
      </dsp:txBody>
      <dsp:txXfrm>
        <a:off x="4365828" y="2643056"/>
        <a:ext cx="2491055" cy="1135423"/>
      </dsp:txXfrm>
    </dsp:sp>
    <dsp:sp modelId="{9DFBF344-5F1A-4331-A62C-64BF1FA9AF7E}">
      <dsp:nvSpPr>
        <dsp:cNvPr id="0" name=""/>
        <dsp:cNvSpPr/>
      </dsp:nvSpPr>
      <dsp:spPr>
        <a:xfrm>
          <a:off x="6956948" y="2823408"/>
          <a:ext cx="1238054" cy="12380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3078924" cy="511651"/>
          </a:xfrm>
          <a:prstGeom prst="rect">
            <a:avLst/>
          </a:prstGeom>
        </p:spPr>
        <p:txBody>
          <a:bodyPr vert="horz" lIns="94644" tIns="47323" rIns="94644" bIns="47323" rtlCol="0"/>
          <a:lstStyle>
            <a:lvl1pPr algn="l">
              <a:defRPr sz="1200"/>
            </a:lvl1pPr>
          </a:lstStyle>
          <a:p>
            <a:endParaRPr lang="zh-TW" altLang="en-US"/>
          </a:p>
        </p:txBody>
      </p:sp>
      <p:sp>
        <p:nvSpPr>
          <p:cNvPr id="3" name="日期版面配置區 2"/>
          <p:cNvSpPr>
            <a:spLocks noGrp="1"/>
          </p:cNvSpPr>
          <p:nvPr>
            <p:ph type="dt" sz="quarter" idx="1"/>
          </p:nvPr>
        </p:nvSpPr>
        <p:spPr>
          <a:xfrm>
            <a:off x="4023486" y="0"/>
            <a:ext cx="3078924" cy="511651"/>
          </a:xfrm>
          <a:prstGeom prst="rect">
            <a:avLst/>
          </a:prstGeom>
        </p:spPr>
        <p:txBody>
          <a:bodyPr vert="horz" lIns="94644" tIns="47323" rIns="94644" bIns="47323" rtlCol="0"/>
          <a:lstStyle>
            <a:lvl1pPr algn="r">
              <a:defRPr sz="1200"/>
            </a:lvl1pPr>
          </a:lstStyle>
          <a:p>
            <a:fld id="{118F13BD-2CC0-4979-A0D0-7AFF19E52A2C}" type="datetime1">
              <a:rPr lang="zh-TW" altLang="en-US" smtClean="0"/>
              <a:t>2023/2/10</a:t>
            </a:fld>
            <a:endParaRPr lang="zh-TW" altLang="en-US"/>
          </a:p>
        </p:txBody>
      </p:sp>
      <p:sp>
        <p:nvSpPr>
          <p:cNvPr id="4" name="頁尾版面配置區 3"/>
          <p:cNvSpPr>
            <a:spLocks noGrp="1"/>
          </p:cNvSpPr>
          <p:nvPr>
            <p:ph type="ftr" sz="quarter" idx="2"/>
          </p:nvPr>
        </p:nvSpPr>
        <p:spPr>
          <a:xfrm>
            <a:off x="3" y="9721332"/>
            <a:ext cx="3078924" cy="511648"/>
          </a:xfrm>
          <a:prstGeom prst="rect">
            <a:avLst/>
          </a:prstGeom>
        </p:spPr>
        <p:txBody>
          <a:bodyPr vert="horz" lIns="94644" tIns="47323" rIns="94644" bIns="4732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3486" y="9721332"/>
            <a:ext cx="3078924" cy="511648"/>
          </a:xfrm>
          <a:prstGeom prst="rect">
            <a:avLst/>
          </a:prstGeom>
        </p:spPr>
        <p:txBody>
          <a:bodyPr vert="horz" lIns="94644" tIns="47323" rIns="94644" bIns="47323" rtlCol="0" anchor="b"/>
          <a:lstStyle>
            <a:lvl1pPr algn="r">
              <a:defRPr sz="1200"/>
            </a:lvl1pPr>
          </a:lstStyle>
          <a:p>
            <a:fld id="{643C687E-145E-4747-8607-41BB148655DF}" type="slidenum">
              <a:rPr lang="zh-TW" altLang="en-US" smtClean="0"/>
              <a:pPr/>
              <a:t>‹#›</a:t>
            </a:fld>
            <a:endParaRPr lang="zh-TW" altLang="en-US"/>
          </a:p>
        </p:txBody>
      </p:sp>
    </p:spTree>
    <p:extLst>
      <p:ext uri="{BB962C8B-B14F-4D97-AF65-F5344CB8AC3E}">
        <p14:creationId xmlns:p14="http://schemas.microsoft.com/office/powerpoint/2010/main" val="34266372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5"/>
            <a:ext cx="3078427" cy="511731"/>
          </a:xfrm>
          <a:prstGeom prst="rect">
            <a:avLst/>
          </a:prstGeom>
        </p:spPr>
        <p:txBody>
          <a:bodyPr vert="horz" lIns="94644" tIns="47323" rIns="94644" bIns="47323" rtlCol="0"/>
          <a:lstStyle>
            <a:lvl1pPr algn="l">
              <a:defRPr sz="1200"/>
            </a:lvl1pPr>
          </a:lstStyle>
          <a:p>
            <a:endParaRPr lang="zh-TW" altLang="en-US"/>
          </a:p>
        </p:txBody>
      </p:sp>
      <p:sp>
        <p:nvSpPr>
          <p:cNvPr id="3" name="日期版面配置區 2"/>
          <p:cNvSpPr>
            <a:spLocks noGrp="1"/>
          </p:cNvSpPr>
          <p:nvPr>
            <p:ph type="dt" idx="1"/>
          </p:nvPr>
        </p:nvSpPr>
        <p:spPr>
          <a:xfrm>
            <a:off x="4023997" y="5"/>
            <a:ext cx="3078427" cy="511731"/>
          </a:xfrm>
          <a:prstGeom prst="rect">
            <a:avLst/>
          </a:prstGeom>
        </p:spPr>
        <p:txBody>
          <a:bodyPr vert="horz" lIns="94644" tIns="47323" rIns="94644" bIns="47323" rtlCol="0"/>
          <a:lstStyle>
            <a:lvl1pPr algn="r">
              <a:defRPr sz="1200"/>
            </a:lvl1pPr>
          </a:lstStyle>
          <a:p>
            <a:fld id="{DAF6954F-8E91-4B0D-8E57-EBADFFE48E08}" type="datetime1">
              <a:rPr lang="zh-TW" altLang="en-US" smtClean="0"/>
              <a:t>2023/2/10</a:t>
            </a:fld>
            <a:endParaRPr lang="zh-TW" altLang="en-US"/>
          </a:p>
        </p:txBody>
      </p:sp>
      <p:sp>
        <p:nvSpPr>
          <p:cNvPr id="4" name="投影片圖像版面配置區 3"/>
          <p:cNvSpPr>
            <a:spLocks noGrp="1" noRot="1" noChangeAspect="1"/>
          </p:cNvSpPr>
          <p:nvPr>
            <p:ph type="sldImg" idx="2"/>
          </p:nvPr>
        </p:nvSpPr>
        <p:spPr>
          <a:xfrm>
            <a:off x="995363" y="768350"/>
            <a:ext cx="5114925" cy="3836988"/>
          </a:xfrm>
          <a:prstGeom prst="rect">
            <a:avLst/>
          </a:prstGeom>
          <a:noFill/>
          <a:ln w="12700">
            <a:solidFill>
              <a:prstClr val="black"/>
            </a:solidFill>
          </a:ln>
        </p:spPr>
        <p:txBody>
          <a:bodyPr vert="horz" lIns="94644" tIns="47323" rIns="94644" bIns="47323" rtlCol="0" anchor="ctr"/>
          <a:lstStyle/>
          <a:p>
            <a:endParaRPr lang="zh-TW" altLang="en-US"/>
          </a:p>
        </p:txBody>
      </p:sp>
      <p:sp>
        <p:nvSpPr>
          <p:cNvPr id="5" name="備忘稿版面配置區 4"/>
          <p:cNvSpPr>
            <a:spLocks noGrp="1"/>
          </p:cNvSpPr>
          <p:nvPr>
            <p:ph type="body" sz="quarter" idx="3"/>
          </p:nvPr>
        </p:nvSpPr>
        <p:spPr>
          <a:xfrm>
            <a:off x="710408" y="4861443"/>
            <a:ext cx="5683250" cy="4605576"/>
          </a:xfrm>
          <a:prstGeom prst="rect">
            <a:avLst/>
          </a:prstGeom>
        </p:spPr>
        <p:txBody>
          <a:bodyPr vert="horz" lIns="94644" tIns="47323" rIns="94644" bIns="47323"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721109"/>
            <a:ext cx="3078427" cy="511731"/>
          </a:xfrm>
          <a:prstGeom prst="rect">
            <a:avLst/>
          </a:prstGeom>
        </p:spPr>
        <p:txBody>
          <a:bodyPr vert="horz" lIns="94644" tIns="47323" rIns="94644" bIns="4732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997" y="9721109"/>
            <a:ext cx="3078427" cy="511731"/>
          </a:xfrm>
          <a:prstGeom prst="rect">
            <a:avLst/>
          </a:prstGeom>
        </p:spPr>
        <p:txBody>
          <a:bodyPr vert="horz" lIns="94644" tIns="47323" rIns="94644" bIns="47323" rtlCol="0" anchor="b"/>
          <a:lstStyle>
            <a:lvl1pPr algn="r">
              <a:defRPr sz="1200"/>
            </a:lvl1pPr>
          </a:lstStyle>
          <a:p>
            <a:fld id="{42F8BA79-747A-4B97-BE61-1589BD57D181}" type="slidenum">
              <a:rPr lang="zh-TW" altLang="en-US" smtClean="0"/>
              <a:pPr/>
              <a:t>‹#›</a:t>
            </a:fld>
            <a:endParaRPr lang="zh-TW" altLang="en-US"/>
          </a:p>
        </p:txBody>
      </p:sp>
    </p:spTree>
    <p:extLst>
      <p:ext uri="{BB962C8B-B14F-4D97-AF65-F5344CB8AC3E}">
        <p14:creationId xmlns:p14="http://schemas.microsoft.com/office/powerpoint/2010/main" val="29553930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a:t>
            </a:fld>
            <a:endParaRPr lang="zh-TW" altLang="en-US"/>
          </a:p>
        </p:txBody>
      </p:sp>
      <p:sp>
        <p:nvSpPr>
          <p:cNvPr id="5" name="日期版面配置區 4">
            <a:extLst>
              <a:ext uri="{FF2B5EF4-FFF2-40B4-BE49-F238E27FC236}">
                <a16:creationId xmlns:a16="http://schemas.microsoft.com/office/drawing/2014/main" id="{6DF6BD99-28B5-42CC-92C2-4EA0972F0625}"/>
              </a:ext>
            </a:extLst>
          </p:cNvPr>
          <p:cNvSpPr>
            <a:spLocks noGrp="1"/>
          </p:cNvSpPr>
          <p:nvPr>
            <p:ph type="dt" idx="1"/>
          </p:nvPr>
        </p:nvSpPr>
        <p:spPr/>
        <p:txBody>
          <a:bodyPr/>
          <a:lstStyle/>
          <a:p>
            <a:fld id="{C48F9838-7E1C-4FF5-9109-FB059D5B7495}" type="datetime1">
              <a:rPr lang="zh-TW" altLang="en-US" smtClean="0"/>
              <a:t>2023/2/10</a:t>
            </a:fld>
            <a:endParaRPr lang="zh-TW" altLang="en-US"/>
          </a:p>
        </p:txBody>
      </p:sp>
    </p:spTree>
    <p:extLst>
      <p:ext uri="{BB962C8B-B14F-4D97-AF65-F5344CB8AC3E}">
        <p14:creationId xmlns:p14="http://schemas.microsoft.com/office/powerpoint/2010/main" val="213327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10</a:t>
            </a:fld>
            <a:endParaRPr lang="zh-TW" altLang="en-US"/>
          </a:p>
        </p:txBody>
      </p:sp>
      <p:sp>
        <p:nvSpPr>
          <p:cNvPr id="5" name="日期版面配置區 4">
            <a:extLst>
              <a:ext uri="{FF2B5EF4-FFF2-40B4-BE49-F238E27FC236}">
                <a16:creationId xmlns:a16="http://schemas.microsoft.com/office/drawing/2014/main" id="{586E1893-2501-4399-BE71-5AD0E8E94C66}"/>
              </a:ext>
            </a:extLst>
          </p:cNvPr>
          <p:cNvSpPr>
            <a:spLocks noGrp="1"/>
          </p:cNvSpPr>
          <p:nvPr>
            <p:ph type="dt" idx="1"/>
          </p:nvPr>
        </p:nvSpPr>
        <p:spPr/>
        <p:txBody>
          <a:bodyPr/>
          <a:lstStyle/>
          <a:p>
            <a:fld id="{B14B8491-3B19-4FF6-A6EC-FD56476A1334}" type="datetime1">
              <a:rPr lang="zh-TW" altLang="en-US" smtClean="0"/>
              <a:t>2023/2/10</a:t>
            </a:fld>
            <a:endParaRPr lang="zh-TW" altLang="en-US"/>
          </a:p>
        </p:txBody>
      </p:sp>
    </p:spTree>
    <p:extLst>
      <p:ext uri="{BB962C8B-B14F-4D97-AF65-F5344CB8AC3E}">
        <p14:creationId xmlns:p14="http://schemas.microsoft.com/office/powerpoint/2010/main" val="376560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11</a:t>
            </a:fld>
            <a:endParaRPr lang="zh-TW" altLang="en-US"/>
          </a:p>
        </p:txBody>
      </p:sp>
      <p:sp>
        <p:nvSpPr>
          <p:cNvPr id="5" name="日期版面配置區 4">
            <a:extLst>
              <a:ext uri="{FF2B5EF4-FFF2-40B4-BE49-F238E27FC236}">
                <a16:creationId xmlns:a16="http://schemas.microsoft.com/office/drawing/2014/main" id="{9786891D-57F3-452C-B43F-FE51E8D95C83}"/>
              </a:ext>
            </a:extLst>
          </p:cNvPr>
          <p:cNvSpPr>
            <a:spLocks noGrp="1"/>
          </p:cNvSpPr>
          <p:nvPr>
            <p:ph type="dt" idx="1"/>
          </p:nvPr>
        </p:nvSpPr>
        <p:spPr/>
        <p:txBody>
          <a:bodyPr/>
          <a:lstStyle/>
          <a:p>
            <a:fld id="{C95016A7-97CF-4EF4-BE3A-B3E2B6DB73A8}" type="datetime1">
              <a:rPr lang="zh-TW" altLang="en-US" smtClean="0"/>
              <a:t>2023/2/10</a:t>
            </a:fld>
            <a:endParaRPr lang="zh-TW" altLang="en-US"/>
          </a:p>
        </p:txBody>
      </p:sp>
    </p:spTree>
    <p:extLst>
      <p:ext uri="{BB962C8B-B14F-4D97-AF65-F5344CB8AC3E}">
        <p14:creationId xmlns:p14="http://schemas.microsoft.com/office/powerpoint/2010/main" val="82289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12</a:t>
            </a:fld>
            <a:endParaRPr lang="zh-TW" altLang="en-US"/>
          </a:p>
        </p:txBody>
      </p:sp>
      <p:sp>
        <p:nvSpPr>
          <p:cNvPr id="5" name="日期版面配置區 4">
            <a:extLst>
              <a:ext uri="{FF2B5EF4-FFF2-40B4-BE49-F238E27FC236}">
                <a16:creationId xmlns:a16="http://schemas.microsoft.com/office/drawing/2014/main" id="{0F9905F7-28C0-4416-9ED3-0CC3C805DE5A}"/>
              </a:ext>
            </a:extLst>
          </p:cNvPr>
          <p:cNvSpPr>
            <a:spLocks noGrp="1"/>
          </p:cNvSpPr>
          <p:nvPr>
            <p:ph type="dt" idx="1"/>
          </p:nvPr>
        </p:nvSpPr>
        <p:spPr/>
        <p:txBody>
          <a:bodyPr/>
          <a:lstStyle/>
          <a:p>
            <a:fld id="{0EFF497C-143E-4839-B441-F6F676E27705}" type="datetime1">
              <a:rPr lang="zh-TW" altLang="en-US" smtClean="0"/>
              <a:t>2023/2/10</a:t>
            </a:fld>
            <a:endParaRPr lang="zh-TW" altLang="en-US"/>
          </a:p>
        </p:txBody>
      </p:sp>
    </p:spTree>
    <p:extLst>
      <p:ext uri="{BB962C8B-B14F-4D97-AF65-F5344CB8AC3E}">
        <p14:creationId xmlns:p14="http://schemas.microsoft.com/office/powerpoint/2010/main" val="408738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13</a:t>
            </a:fld>
            <a:endParaRPr lang="zh-TW" altLang="en-US"/>
          </a:p>
        </p:txBody>
      </p:sp>
      <p:sp>
        <p:nvSpPr>
          <p:cNvPr id="5" name="日期版面配置區 4">
            <a:extLst>
              <a:ext uri="{FF2B5EF4-FFF2-40B4-BE49-F238E27FC236}">
                <a16:creationId xmlns:a16="http://schemas.microsoft.com/office/drawing/2014/main" id="{564996C4-BC05-4513-B118-C1FC848CBB67}"/>
              </a:ext>
            </a:extLst>
          </p:cNvPr>
          <p:cNvSpPr>
            <a:spLocks noGrp="1"/>
          </p:cNvSpPr>
          <p:nvPr>
            <p:ph type="dt" idx="1"/>
          </p:nvPr>
        </p:nvSpPr>
        <p:spPr/>
        <p:txBody>
          <a:bodyPr/>
          <a:lstStyle/>
          <a:p>
            <a:fld id="{FD01617B-92CB-4BF8-8930-E3CFDCCB02AD}" type="datetime1">
              <a:rPr lang="zh-TW" altLang="en-US" smtClean="0"/>
              <a:t>2023/2/10</a:t>
            </a:fld>
            <a:endParaRPr lang="zh-TW" altLang="en-US"/>
          </a:p>
        </p:txBody>
      </p:sp>
    </p:spTree>
    <p:extLst>
      <p:ext uri="{BB962C8B-B14F-4D97-AF65-F5344CB8AC3E}">
        <p14:creationId xmlns:p14="http://schemas.microsoft.com/office/powerpoint/2010/main" val="306668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14</a:t>
            </a:fld>
            <a:endParaRPr lang="zh-TW" altLang="en-US"/>
          </a:p>
        </p:txBody>
      </p:sp>
      <p:sp>
        <p:nvSpPr>
          <p:cNvPr id="5" name="日期版面配置區 4">
            <a:extLst>
              <a:ext uri="{FF2B5EF4-FFF2-40B4-BE49-F238E27FC236}">
                <a16:creationId xmlns:a16="http://schemas.microsoft.com/office/drawing/2014/main" id="{7C0301D9-5E66-4B36-937B-500972EC96FE}"/>
              </a:ext>
            </a:extLst>
          </p:cNvPr>
          <p:cNvSpPr>
            <a:spLocks noGrp="1"/>
          </p:cNvSpPr>
          <p:nvPr>
            <p:ph type="dt" idx="1"/>
          </p:nvPr>
        </p:nvSpPr>
        <p:spPr/>
        <p:txBody>
          <a:bodyPr/>
          <a:lstStyle/>
          <a:p>
            <a:fld id="{15C7E9AB-89E7-4CBF-ABD8-BCB6C0CB476B}" type="datetime1">
              <a:rPr lang="zh-TW" altLang="en-US" smtClean="0"/>
              <a:t>2023/2/10</a:t>
            </a:fld>
            <a:endParaRPr lang="zh-TW" altLang="en-US"/>
          </a:p>
        </p:txBody>
      </p:sp>
    </p:spTree>
    <p:extLst>
      <p:ext uri="{BB962C8B-B14F-4D97-AF65-F5344CB8AC3E}">
        <p14:creationId xmlns:p14="http://schemas.microsoft.com/office/powerpoint/2010/main" val="19288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15</a:t>
            </a:fld>
            <a:endParaRPr lang="zh-TW" altLang="en-US"/>
          </a:p>
        </p:txBody>
      </p:sp>
      <p:sp>
        <p:nvSpPr>
          <p:cNvPr id="5" name="日期版面配置區 4">
            <a:extLst>
              <a:ext uri="{FF2B5EF4-FFF2-40B4-BE49-F238E27FC236}">
                <a16:creationId xmlns:a16="http://schemas.microsoft.com/office/drawing/2014/main" id="{CF13EB1E-083F-4009-A78C-D6D16258C8C9}"/>
              </a:ext>
            </a:extLst>
          </p:cNvPr>
          <p:cNvSpPr>
            <a:spLocks noGrp="1"/>
          </p:cNvSpPr>
          <p:nvPr>
            <p:ph type="dt" idx="1"/>
          </p:nvPr>
        </p:nvSpPr>
        <p:spPr/>
        <p:txBody>
          <a:bodyPr/>
          <a:lstStyle/>
          <a:p>
            <a:fld id="{CA1944C2-6FC0-4BA7-A74E-ED40ABB95E9B}" type="datetime1">
              <a:rPr lang="zh-TW" altLang="en-US" smtClean="0"/>
              <a:t>2023/2/10</a:t>
            </a:fld>
            <a:endParaRPr lang="zh-TW" altLang="en-US"/>
          </a:p>
        </p:txBody>
      </p:sp>
    </p:spTree>
    <p:extLst>
      <p:ext uri="{BB962C8B-B14F-4D97-AF65-F5344CB8AC3E}">
        <p14:creationId xmlns:p14="http://schemas.microsoft.com/office/powerpoint/2010/main" val="75518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16</a:t>
            </a:fld>
            <a:endParaRPr lang="zh-TW" altLang="en-US"/>
          </a:p>
        </p:txBody>
      </p:sp>
      <p:sp>
        <p:nvSpPr>
          <p:cNvPr id="5" name="日期版面配置區 4">
            <a:extLst>
              <a:ext uri="{FF2B5EF4-FFF2-40B4-BE49-F238E27FC236}">
                <a16:creationId xmlns:a16="http://schemas.microsoft.com/office/drawing/2014/main" id="{6CC008FF-2B68-4C67-8A3E-35F8A9CE2DE4}"/>
              </a:ext>
            </a:extLst>
          </p:cNvPr>
          <p:cNvSpPr>
            <a:spLocks noGrp="1"/>
          </p:cNvSpPr>
          <p:nvPr>
            <p:ph type="dt" idx="1"/>
          </p:nvPr>
        </p:nvSpPr>
        <p:spPr/>
        <p:txBody>
          <a:bodyPr/>
          <a:lstStyle/>
          <a:p>
            <a:fld id="{E547D0A0-06E4-4E79-96CF-7F7C3DE05157}" type="datetime1">
              <a:rPr lang="zh-TW" altLang="en-US" smtClean="0"/>
              <a:t>2023/2/10</a:t>
            </a:fld>
            <a:endParaRPr lang="zh-TW" altLang="en-US"/>
          </a:p>
        </p:txBody>
      </p:sp>
    </p:spTree>
    <p:extLst>
      <p:ext uri="{BB962C8B-B14F-4D97-AF65-F5344CB8AC3E}">
        <p14:creationId xmlns:p14="http://schemas.microsoft.com/office/powerpoint/2010/main" val="418095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17</a:t>
            </a:fld>
            <a:endParaRPr lang="zh-TW" altLang="en-US"/>
          </a:p>
        </p:txBody>
      </p:sp>
      <p:sp>
        <p:nvSpPr>
          <p:cNvPr id="5" name="日期版面配置區 4">
            <a:extLst>
              <a:ext uri="{FF2B5EF4-FFF2-40B4-BE49-F238E27FC236}">
                <a16:creationId xmlns:a16="http://schemas.microsoft.com/office/drawing/2014/main" id="{216B571F-F6CE-413D-B949-ACAB5FC81A22}"/>
              </a:ext>
            </a:extLst>
          </p:cNvPr>
          <p:cNvSpPr>
            <a:spLocks noGrp="1"/>
          </p:cNvSpPr>
          <p:nvPr>
            <p:ph type="dt" idx="1"/>
          </p:nvPr>
        </p:nvSpPr>
        <p:spPr/>
        <p:txBody>
          <a:bodyPr/>
          <a:lstStyle/>
          <a:p>
            <a:fld id="{D8820F0C-48DD-4198-BD7E-13413EBD9D0E}" type="datetime1">
              <a:rPr lang="zh-TW" altLang="en-US" smtClean="0"/>
              <a:t>2023/2/10</a:t>
            </a:fld>
            <a:endParaRPr lang="zh-TW" altLang="en-US"/>
          </a:p>
        </p:txBody>
      </p:sp>
    </p:spTree>
    <p:extLst>
      <p:ext uri="{BB962C8B-B14F-4D97-AF65-F5344CB8AC3E}">
        <p14:creationId xmlns:p14="http://schemas.microsoft.com/office/powerpoint/2010/main" val="272938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18</a:t>
            </a:fld>
            <a:endParaRPr lang="zh-TW" altLang="en-US"/>
          </a:p>
        </p:txBody>
      </p:sp>
      <p:sp>
        <p:nvSpPr>
          <p:cNvPr id="5" name="日期版面配置區 4">
            <a:extLst>
              <a:ext uri="{FF2B5EF4-FFF2-40B4-BE49-F238E27FC236}">
                <a16:creationId xmlns:a16="http://schemas.microsoft.com/office/drawing/2014/main" id="{F6FB7CC5-9429-401E-86CD-CD0966D6C57A}"/>
              </a:ext>
            </a:extLst>
          </p:cNvPr>
          <p:cNvSpPr>
            <a:spLocks noGrp="1"/>
          </p:cNvSpPr>
          <p:nvPr>
            <p:ph type="dt" idx="1"/>
          </p:nvPr>
        </p:nvSpPr>
        <p:spPr/>
        <p:txBody>
          <a:bodyPr/>
          <a:lstStyle/>
          <a:p>
            <a:fld id="{59E6ACF9-5BBE-4EB2-A910-A5728514644C}" type="datetime1">
              <a:rPr lang="zh-TW" altLang="en-US" smtClean="0"/>
              <a:t>2023/2/10</a:t>
            </a:fld>
            <a:endParaRPr lang="zh-TW" altLang="en-US"/>
          </a:p>
        </p:txBody>
      </p:sp>
    </p:spTree>
    <p:extLst>
      <p:ext uri="{BB962C8B-B14F-4D97-AF65-F5344CB8AC3E}">
        <p14:creationId xmlns:p14="http://schemas.microsoft.com/office/powerpoint/2010/main" val="204416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19</a:t>
            </a:fld>
            <a:endParaRPr lang="zh-TW" altLang="en-US"/>
          </a:p>
        </p:txBody>
      </p:sp>
      <p:sp>
        <p:nvSpPr>
          <p:cNvPr id="5" name="日期版面配置區 4">
            <a:extLst>
              <a:ext uri="{FF2B5EF4-FFF2-40B4-BE49-F238E27FC236}">
                <a16:creationId xmlns:a16="http://schemas.microsoft.com/office/drawing/2014/main" id="{B3A9E461-A9B3-46B3-B57A-C2956B5B9E1D}"/>
              </a:ext>
            </a:extLst>
          </p:cNvPr>
          <p:cNvSpPr>
            <a:spLocks noGrp="1"/>
          </p:cNvSpPr>
          <p:nvPr>
            <p:ph type="dt" idx="1"/>
          </p:nvPr>
        </p:nvSpPr>
        <p:spPr/>
        <p:txBody>
          <a:bodyPr/>
          <a:lstStyle/>
          <a:p>
            <a:fld id="{02C150D7-079F-486A-B1DD-87A354199D9F}" type="datetime1">
              <a:rPr lang="zh-TW" altLang="en-US" smtClean="0"/>
              <a:t>2023/2/10</a:t>
            </a:fld>
            <a:endParaRPr lang="zh-TW" altLang="en-US"/>
          </a:p>
        </p:txBody>
      </p:sp>
    </p:spTree>
    <p:extLst>
      <p:ext uri="{BB962C8B-B14F-4D97-AF65-F5344CB8AC3E}">
        <p14:creationId xmlns:p14="http://schemas.microsoft.com/office/powerpoint/2010/main" val="395030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a:t>
            </a:fld>
            <a:endParaRPr lang="zh-TW" altLang="en-US"/>
          </a:p>
        </p:txBody>
      </p:sp>
      <p:sp>
        <p:nvSpPr>
          <p:cNvPr id="5" name="日期版面配置區 4">
            <a:extLst>
              <a:ext uri="{FF2B5EF4-FFF2-40B4-BE49-F238E27FC236}">
                <a16:creationId xmlns:a16="http://schemas.microsoft.com/office/drawing/2014/main" id="{39983813-1D7A-4903-806B-474F49BD47A6}"/>
              </a:ext>
            </a:extLst>
          </p:cNvPr>
          <p:cNvSpPr>
            <a:spLocks noGrp="1"/>
          </p:cNvSpPr>
          <p:nvPr>
            <p:ph type="dt" idx="1"/>
          </p:nvPr>
        </p:nvSpPr>
        <p:spPr/>
        <p:txBody>
          <a:bodyPr/>
          <a:lstStyle/>
          <a:p>
            <a:fld id="{29D30256-E385-4651-8530-C7CDEA2314FB}" type="datetime1">
              <a:rPr lang="zh-TW" altLang="en-US" smtClean="0"/>
              <a:t>2023/2/10</a:t>
            </a:fld>
            <a:endParaRPr lang="zh-TW" altLang="en-US"/>
          </a:p>
        </p:txBody>
      </p:sp>
    </p:spTree>
    <p:extLst>
      <p:ext uri="{BB962C8B-B14F-4D97-AF65-F5344CB8AC3E}">
        <p14:creationId xmlns:p14="http://schemas.microsoft.com/office/powerpoint/2010/main" val="3224754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20</a:t>
            </a:fld>
            <a:endParaRPr lang="zh-TW" altLang="en-US"/>
          </a:p>
        </p:txBody>
      </p:sp>
      <p:sp>
        <p:nvSpPr>
          <p:cNvPr id="5" name="日期版面配置區 4">
            <a:extLst>
              <a:ext uri="{FF2B5EF4-FFF2-40B4-BE49-F238E27FC236}">
                <a16:creationId xmlns:a16="http://schemas.microsoft.com/office/drawing/2014/main" id="{E51F0BCB-A8A3-4CCE-B638-96A5CC109A14}"/>
              </a:ext>
            </a:extLst>
          </p:cNvPr>
          <p:cNvSpPr>
            <a:spLocks noGrp="1"/>
          </p:cNvSpPr>
          <p:nvPr>
            <p:ph type="dt" idx="1"/>
          </p:nvPr>
        </p:nvSpPr>
        <p:spPr/>
        <p:txBody>
          <a:bodyPr/>
          <a:lstStyle/>
          <a:p>
            <a:fld id="{F875E583-0EA5-4FAA-A2B4-10B85B89F4EA}" type="datetime1">
              <a:rPr lang="zh-TW" altLang="en-US" smtClean="0"/>
              <a:t>2023/2/10</a:t>
            </a:fld>
            <a:endParaRPr lang="zh-TW" altLang="en-US"/>
          </a:p>
        </p:txBody>
      </p:sp>
    </p:spTree>
    <p:extLst>
      <p:ext uri="{BB962C8B-B14F-4D97-AF65-F5344CB8AC3E}">
        <p14:creationId xmlns:p14="http://schemas.microsoft.com/office/powerpoint/2010/main" val="63738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21</a:t>
            </a:fld>
            <a:endParaRPr lang="zh-TW" altLang="en-US"/>
          </a:p>
        </p:txBody>
      </p:sp>
      <p:sp>
        <p:nvSpPr>
          <p:cNvPr id="5" name="日期版面配置區 4">
            <a:extLst>
              <a:ext uri="{FF2B5EF4-FFF2-40B4-BE49-F238E27FC236}">
                <a16:creationId xmlns:a16="http://schemas.microsoft.com/office/drawing/2014/main" id="{BE0AECA6-86EC-4582-AEA5-2A20BAF93FEA}"/>
              </a:ext>
            </a:extLst>
          </p:cNvPr>
          <p:cNvSpPr>
            <a:spLocks noGrp="1"/>
          </p:cNvSpPr>
          <p:nvPr>
            <p:ph type="dt" idx="1"/>
          </p:nvPr>
        </p:nvSpPr>
        <p:spPr/>
        <p:txBody>
          <a:bodyPr/>
          <a:lstStyle/>
          <a:p>
            <a:fld id="{B0264DC3-5ADA-4664-9B13-0D496D6171AD}" type="datetime1">
              <a:rPr lang="zh-TW" altLang="en-US" smtClean="0"/>
              <a:t>2023/2/10</a:t>
            </a:fld>
            <a:endParaRPr lang="zh-TW" altLang="en-US"/>
          </a:p>
        </p:txBody>
      </p:sp>
    </p:spTree>
    <p:extLst>
      <p:ext uri="{BB962C8B-B14F-4D97-AF65-F5344CB8AC3E}">
        <p14:creationId xmlns:p14="http://schemas.microsoft.com/office/powerpoint/2010/main" val="3221055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22</a:t>
            </a:fld>
            <a:endParaRPr lang="zh-TW" altLang="en-US"/>
          </a:p>
        </p:txBody>
      </p:sp>
      <p:sp>
        <p:nvSpPr>
          <p:cNvPr id="5" name="日期版面配置區 4">
            <a:extLst>
              <a:ext uri="{FF2B5EF4-FFF2-40B4-BE49-F238E27FC236}">
                <a16:creationId xmlns:a16="http://schemas.microsoft.com/office/drawing/2014/main" id="{1B1F3BF7-AD52-4635-8BBD-24FA76548D41}"/>
              </a:ext>
            </a:extLst>
          </p:cNvPr>
          <p:cNvSpPr>
            <a:spLocks noGrp="1"/>
          </p:cNvSpPr>
          <p:nvPr>
            <p:ph type="dt" idx="1"/>
          </p:nvPr>
        </p:nvSpPr>
        <p:spPr/>
        <p:txBody>
          <a:bodyPr/>
          <a:lstStyle/>
          <a:p>
            <a:fld id="{4E86F556-38DE-41BC-8CE9-BFC531E354D4}" type="datetime1">
              <a:rPr lang="zh-TW" altLang="en-US" smtClean="0"/>
              <a:t>2023/2/10</a:t>
            </a:fld>
            <a:endParaRPr lang="zh-TW" altLang="en-US"/>
          </a:p>
        </p:txBody>
      </p:sp>
    </p:spTree>
    <p:extLst>
      <p:ext uri="{BB962C8B-B14F-4D97-AF65-F5344CB8AC3E}">
        <p14:creationId xmlns:p14="http://schemas.microsoft.com/office/powerpoint/2010/main" val="421601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23</a:t>
            </a:fld>
            <a:endParaRPr lang="zh-TW" altLang="en-US"/>
          </a:p>
        </p:txBody>
      </p:sp>
      <p:sp>
        <p:nvSpPr>
          <p:cNvPr id="5" name="日期版面配置區 4">
            <a:extLst>
              <a:ext uri="{FF2B5EF4-FFF2-40B4-BE49-F238E27FC236}">
                <a16:creationId xmlns:a16="http://schemas.microsoft.com/office/drawing/2014/main" id="{535E5837-3092-499C-9B30-C2561D18B5CC}"/>
              </a:ext>
            </a:extLst>
          </p:cNvPr>
          <p:cNvSpPr>
            <a:spLocks noGrp="1"/>
          </p:cNvSpPr>
          <p:nvPr>
            <p:ph type="dt" idx="1"/>
          </p:nvPr>
        </p:nvSpPr>
        <p:spPr/>
        <p:txBody>
          <a:bodyPr/>
          <a:lstStyle/>
          <a:p>
            <a:fld id="{34537047-D3C0-487A-92D9-336740546811}" type="datetime1">
              <a:rPr lang="zh-TW" altLang="en-US" smtClean="0"/>
              <a:t>2023/2/10</a:t>
            </a:fld>
            <a:endParaRPr lang="zh-TW" altLang="en-US"/>
          </a:p>
        </p:txBody>
      </p:sp>
    </p:spTree>
    <p:extLst>
      <p:ext uri="{BB962C8B-B14F-4D97-AF65-F5344CB8AC3E}">
        <p14:creationId xmlns:p14="http://schemas.microsoft.com/office/powerpoint/2010/main" val="137502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24</a:t>
            </a:fld>
            <a:endParaRPr lang="zh-TW" altLang="en-US"/>
          </a:p>
        </p:txBody>
      </p:sp>
      <p:sp>
        <p:nvSpPr>
          <p:cNvPr id="5" name="日期版面配置區 4">
            <a:extLst>
              <a:ext uri="{FF2B5EF4-FFF2-40B4-BE49-F238E27FC236}">
                <a16:creationId xmlns:a16="http://schemas.microsoft.com/office/drawing/2014/main" id="{7AADA778-8207-47B8-97DF-C7D09F73B1F6}"/>
              </a:ext>
            </a:extLst>
          </p:cNvPr>
          <p:cNvSpPr>
            <a:spLocks noGrp="1"/>
          </p:cNvSpPr>
          <p:nvPr>
            <p:ph type="dt" idx="1"/>
          </p:nvPr>
        </p:nvSpPr>
        <p:spPr/>
        <p:txBody>
          <a:bodyPr/>
          <a:lstStyle/>
          <a:p>
            <a:fld id="{0A84595F-E203-4997-8594-FF0A54AEDDB5}" type="datetime1">
              <a:rPr lang="zh-TW" altLang="en-US" smtClean="0"/>
              <a:t>2023/2/10</a:t>
            </a:fld>
            <a:endParaRPr lang="zh-TW" altLang="en-US"/>
          </a:p>
        </p:txBody>
      </p:sp>
    </p:spTree>
    <p:extLst>
      <p:ext uri="{BB962C8B-B14F-4D97-AF65-F5344CB8AC3E}">
        <p14:creationId xmlns:p14="http://schemas.microsoft.com/office/powerpoint/2010/main" val="391224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25</a:t>
            </a:fld>
            <a:endParaRPr lang="zh-TW" altLang="en-US"/>
          </a:p>
        </p:txBody>
      </p:sp>
      <p:sp>
        <p:nvSpPr>
          <p:cNvPr id="5" name="日期版面配置區 4">
            <a:extLst>
              <a:ext uri="{FF2B5EF4-FFF2-40B4-BE49-F238E27FC236}">
                <a16:creationId xmlns:a16="http://schemas.microsoft.com/office/drawing/2014/main" id="{FD07DBF0-B963-4BEB-AB35-31EA0C4D3EAD}"/>
              </a:ext>
            </a:extLst>
          </p:cNvPr>
          <p:cNvSpPr>
            <a:spLocks noGrp="1"/>
          </p:cNvSpPr>
          <p:nvPr>
            <p:ph type="dt" idx="1"/>
          </p:nvPr>
        </p:nvSpPr>
        <p:spPr/>
        <p:txBody>
          <a:bodyPr/>
          <a:lstStyle/>
          <a:p>
            <a:fld id="{8A561D04-4D11-4E99-AE6A-8C235CEB9693}" type="datetime1">
              <a:rPr lang="zh-TW" altLang="en-US" smtClean="0"/>
              <a:t>2023/2/10</a:t>
            </a:fld>
            <a:endParaRPr lang="zh-TW" altLang="en-US"/>
          </a:p>
        </p:txBody>
      </p:sp>
    </p:spTree>
    <p:extLst>
      <p:ext uri="{BB962C8B-B14F-4D97-AF65-F5344CB8AC3E}">
        <p14:creationId xmlns:p14="http://schemas.microsoft.com/office/powerpoint/2010/main" val="81986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26</a:t>
            </a:fld>
            <a:endParaRPr lang="zh-TW" altLang="en-US"/>
          </a:p>
        </p:txBody>
      </p:sp>
      <p:sp>
        <p:nvSpPr>
          <p:cNvPr id="5" name="日期版面配置區 4">
            <a:extLst>
              <a:ext uri="{FF2B5EF4-FFF2-40B4-BE49-F238E27FC236}">
                <a16:creationId xmlns:a16="http://schemas.microsoft.com/office/drawing/2014/main" id="{CB4334A1-2AAC-4298-B240-066C5413EC57}"/>
              </a:ext>
            </a:extLst>
          </p:cNvPr>
          <p:cNvSpPr>
            <a:spLocks noGrp="1"/>
          </p:cNvSpPr>
          <p:nvPr>
            <p:ph type="dt" idx="1"/>
          </p:nvPr>
        </p:nvSpPr>
        <p:spPr/>
        <p:txBody>
          <a:bodyPr/>
          <a:lstStyle/>
          <a:p>
            <a:fld id="{7EC50FF9-2CBF-4C4B-89D0-610E7E47A017}" type="datetime1">
              <a:rPr lang="zh-TW" altLang="en-US" smtClean="0"/>
              <a:t>2023/2/10</a:t>
            </a:fld>
            <a:endParaRPr lang="zh-TW" altLang="en-US"/>
          </a:p>
        </p:txBody>
      </p:sp>
    </p:spTree>
    <p:extLst>
      <p:ext uri="{BB962C8B-B14F-4D97-AF65-F5344CB8AC3E}">
        <p14:creationId xmlns:p14="http://schemas.microsoft.com/office/powerpoint/2010/main" val="886598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27</a:t>
            </a:fld>
            <a:endParaRPr lang="zh-TW" altLang="en-US"/>
          </a:p>
        </p:txBody>
      </p:sp>
      <p:sp>
        <p:nvSpPr>
          <p:cNvPr id="5" name="日期版面配置區 4">
            <a:extLst>
              <a:ext uri="{FF2B5EF4-FFF2-40B4-BE49-F238E27FC236}">
                <a16:creationId xmlns:a16="http://schemas.microsoft.com/office/drawing/2014/main" id="{EB4E6800-5A31-4757-AD70-9EF3D1D70ED8}"/>
              </a:ext>
            </a:extLst>
          </p:cNvPr>
          <p:cNvSpPr>
            <a:spLocks noGrp="1"/>
          </p:cNvSpPr>
          <p:nvPr>
            <p:ph type="dt" idx="1"/>
          </p:nvPr>
        </p:nvSpPr>
        <p:spPr/>
        <p:txBody>
          <a:bodyPr/>
          <a:lstStyle/>
          <a:p>
            <a:fld id="{8167CD15-CD48-43AF-B1D2-4F9F1C776775}" type="datetime1">
              <a:rPr lang="zh-TW" altLang="en-US" smtClean="0"/>
              <a:t>2023/2/10</a:t>
            </a:fld>
            <a:endParaRPr lang="zh-TW" altLang="en-US"/>
          </a:p>
        </p:txBody>
      </p:sp>
    </p:spTree>
    <p:extLst>
      <p:ext uri="{BB962C8B-B14F-4D97-AF65-F5344CB8AC3E}">
        <p14:creationId xmlns:p14="http://schemas.microsoft.com/office/powerpoint/2010/main" val="410858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3</a:t>
            </a:fld>
            <a:endParaRPr lang="zh-TW" altLang="en-US"/>
          </a:p>
        </p:txBody>
      </p:sp>
      <p:sp>
        <p:nvSpPr>
          <p:cNvPr id="5" name="日期版面配置區 4">
            <a:extLst>
              <a:ext uri="{FF2B5EF4-FFF2-40B4-BE49-F238E27FC236}">
                <a16:creationId xmlns:a16="http://schemas.microsoft.com/office/drawing/2014/main" id="{1590324F-F106-497E-BA4A-0ED148E77331}"/>
              </a:ext>
            </a:extLst>
          </p:cNvPr>
          <p:cNvSpPr>
            <a:spLocks noGrp="1"/>
          </p:cNvSpPr>
          <p:nvPr>
            <p:ph type="dt" idx="1"/>
          </p:nvPr>
        </p:nvSpPr>
        <p:spPr/>
        <p:txBody>
          <a:bodyPr/>
          <a:lstStyle/>
          <a:p>
            <a:fld id="{34298CAC-B0ED-42D4-A2EA-8D812A16FF47}" type="datetime1">
              <a:rPr lang="zh-TW" altLang="en-US" smtClean="0"/>
              <a:t>2023/2/10</a:t>
            </a:fld>
            <a:endParaRPr lang="zh-TW" altLang="en-US"/>
          </a:p>
        </p:txBody>
      </p:sp>
    </p:spTree>
    <p:extLst>
      <p:ext uri="{BB962C8B-B14F-4D97-AF65-F5344CB8AC3E}">
        <p14:creationId xmlns:p14="http://schemas.microsoft.com/office/powerpoint/2010/main" val="138631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4</a:t>
            </a:fld>
            <a:endParaRPr lang="zh-TW" altLang="en-US"/>
          </a:p>
        </p:txBody>
      </p:sp>
      <p:sp>
        <p:nvSpPr>
          <p:cNvPr id="5" name="日期版面配置區 4">
            <a:extLst>
              <a:ext uri="{FF2B5EF4-FFF2-40B4-BE49-F238E27FC236}">
                <a16:creationId xmlns:a16="http://schemas.microsoft.com/office/drawing/2014/main" id="{ECF09BF0-6084-4890-A78C-2A5B59A18D85}"/>
              </a:ext>
            </a:extLst>
          </p:cNvPr>
          <p:cNvSpPr>
            <a:spLocks noGrp="1"/>
          </p:cNvSpPr>
          <p:nvPr>
            <p:ph type="dt" idx="1"/>
          </p:nvPr>
        </p:nvSpPr>
        <p:spPr/>
        <p:txBody>
          <a:bodyPr/>
          <a:lstStyle/>
          <a:p>
            <a:fld id="{78EACE31-0BBD-4DD3-9823-C94AA0FAC197}" type="datetime1">
              <a:rPr lang="zh-TW" altLang="en-US" smtClean="0"/>
              <a:t>2023/2/10</a:t>
            </a:fld>
            <a:endParaRPr lang="zh-TW" altLang="en-US"/>
          </a:p>
        </p:txBody>
      </p:sp>
    </p:spTree>
    <p:extLst>
      <p:ext uri="{BB962C8B-B14F-4D97-AF65-F5344CB8AC3E}">
        <p14:creationId xmlns:p14="http://schemas.microsoft.com/office/powerpoint/2010/main" val="162239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5</a:t>
            </a:fld>
            <a:endParaRPr lang="zh-TW" altLang="en-US"/>
          </a:p>
        </p:txBody>
      </p:sp>
      <p:sp>
        <p:nvSpPr>
          <p:cNvPr id="5" name="日期版面配置區 4">
            <a:extLst>
              <a:ext uri="{FF2B5EF4-FFF2-40B4-BE49-F238E27FC236}">
                <a16:creationId xmlns:a16="http://schemas.microsoft.com/office/drawing/2014/main" id="{8B697230-AAD7-42CB-9883-919305AB60BE}"/>
              </a:ext>
            </a:extLst>
          </p:cNvPr>
          <p:cNvSpPr>
            <a:spLocks noGrp="1"/>
          </p:cNvSpPr>
          <p:nvPr>
            <p:ph type="dt" idx="1"/>
          </p:nvPr>
        </p:nvSpPr>
        <p:spPr/>
        <p:txBody>
          <a:bodyPr/>
          <a:lstStyle/>
          <a:p>
            <a:fld id="{A2D1A26C-3875-49F5-A68F-834516F83FF6}" type="datetime1">
              <a:rPr lang="zh-TW" altLang="en-US" smtClean="0"/>
              <a:t>2023/2/10</a:t>
            </a:fld>
            <a:endParaRPr lang="zh-TW" altLang="en-US"/>
          </a:p>
        </p:txBody>
      </p:sp>
    </p:spTree>
    <p:extLst>
      <p:ext uri="{BB962C8B-B14F-4D97-AF65-F5344CB8AC3E}">
        <p14:creationId xmlns:p14="http://schemas.microsoft.com/office/powerpoint/2010/main" val="383836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6</a:t>
            </a:fld>
            <a:endParaRPr lang="zh-TW" altLang="en-US"/>
          </a:p>
        </p:txBody>
      </p:sp>
      <p:sp>
        <p:nvSpPr>
          <p:cNvPr id="5" name="日期版面配置區 4">
            <a:extLst>
              <a:ext uri="{FF2B5EF4-FFF2-40B4-BE49-F238E27FC236}">
                <a16:creationId xmlns:a16="http://schemas.microsoft.com/office/drawing/2014/main" id="{09801FCF-3A3F-46C3-B941-C93C53C13548}"/>
              </a:ext>
            </a:extLst>
          </p:cNvPr>
          <p:cNvSpPr>
            <a:spLocks noGrp="1"/>
          </p:cNvSpPr>
          <p:nvPr>
            <p:ph type="dt" idx="1"/>
          </p:nvPr>
        </p:nvSpPr>
        <p:spPr/>
        <p:txBody>
          <a:bodyPr/>
          <a:lstStyle/>
          <a:p>
            <a:fld id="{C8FBDF82-A6DD-4551-B12A-9B3FF0359411}" type="datetime1">
              <a:rPr lang="zh-TW" altLang="en-US" smtClean="0"/>
              <a:t>2023/2/10</a:t>
            </a:fld>
            <a:endParaRPr lang="zh-TW" altLang="en-US"/>
          </a:p>
        </p:txBody>
      </p:sp>
    </p:spTree>
    <p:extLst>
      <p:ext uri="{BB962C8B-B14F-4D97-AF65-F5344CB8AC3E}">
        <p14:creationId xmlns:p14="http://schemas.microsoft.com/office/powerpoint/2010/main" val="143980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7</a:t>
            </a:fld>
            <a:endParaRPr lang="zh-TW" altLang="en-US"/>
          </a:p>
        </p:txBody>
      </p:sp>
      <p:sp>
        <p:nvSpPr>
          <p:cNvPr id="5" name="日期版面配置區 4">
            <a:extLst>
              <a:ext uri="{FF2B5EF4-FFF2-40B4-BE49-F238E27FC236}">
                <a16:creationId xmlns:a16="http://schemas.microsoft.com/office/drawing/2014/main" id="{14FEDACD-E0F1-481F-B75C-0E9A17AE88CC}"/>
              </a:ext>
            </a:extLst>
          </p:cNvPr>
          <p:cNvSpPr>
            <a:spLocks noGrp="1"/>
          </p:cNvSpPr>
          <p:nvPr>
            <p:ph type="dt" idx="1"/>
          </p:nvPr>
        </p:nvSpPr>
        <p:spPr/>
        <p:txBody>
          <a:bodyPr/>
          <a:lstStyle/>
          <a:p>
            <a:fld id="{529FD3DC-1F51-42FC-B5AF-918027D95E39}" type="datetime1">
              <a:rPr lang="zh-TW" altLang="en-US" smtClean="0"/>
              <a:t>2023/2/10</a:t>
            </a:fld>
            <a:endParaRPr lang="zh-TW" altLang="en-US"/>
          </a:p>
        </p:txBody>
      </p:sp>
    </p:spTree>
    <p:extLst>
      <p:ext uri="{BB962C8B-B14F-4D97-AF65-F5344CB8AC3E}">
        <p14:creationId xmlns:p14="http://schemas.microsoft.com/office/powerpoint/2010/main" val="125975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8</a:t>
            </a:fld>
            <a:endParaRPr lang="zh-TW" altLang="en-US"/>
          </a:p>
        </p:txBody>
      </p:sp>
      <p:sp>
        <p:nvSpPr>
          <p:cNvPr id="5" name="日期版面配置區 4">
            <a:extLst>
              <a:ext uri="{FF2B5EF4-FFF2-40B4-BE49-F238E27FC236}">
                <a16:creationId xmlns:a16="http://schemas.microsoft.com/office/drawing/2014/main" id="{9FD4E81F-E4BA-48EF-A836-8EFFEDBE7470}"/>
              </a:ext>
            </a:extLst>
          </p:cNvPr>
          <p:cNvSpPr>
            <a:spLocks noGrp="1"/>
          </p:cNvSpPr>
          <p:nvPr>
            <p:ph type="dt" idx="1"/>
          </p:nvPr>
        </p:nvSpPr>
        <p:spPr/>
        <p:txBody>
          <a:bodyPr/>
          <a:lstStyle/>
          <a:p>
            <a:fld id="{AE398812-1EDC-4089-85A5-0171C51F4082}" type="datetime1">
              <a:rPr lang="zh-TW" altLang="en-US" smtClean="0"/>
              <a:t>2023/2/10</a:t>
            </a:fld>
            <a:endParaRPr lang="zh-TW" altLang="en-US"/>
          </a:p>
        </p:txBody>
      </p:sp>
    </p:spTree>
    <p:extLst>
      <p:ext uri="{BB962C8B-B14F-4D97-AF65-F5344CB8AC3E}">
        <p14:creationId xmlns:p14="http://schemas.microsoft.com/office/powerpoint/2010/main" val="115769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9</a:t>
            </a:fld>
            <a:endParaRPr lang="zh-TW" altLang="en-US"/>
          </a:p>
        </p:txBody>
      </p:sp>
      <p:sp>
        <p:nvSpPr>
          <p:cNvPr id="5" name="日期版面配置區 4">
            <a:extLst>
              <a:ext uri="{FF2B5EF4-FFF2-40B4-BE49-F238E27FC236}">
                <a16:creationId xmlns:a16="http://schemas.microsoft.com/office/drawing/2014/main" id="{A284831B-7ADA-468E-B575-46D452233530}"/>
              </a:ext>
            </a:extLst>
          </p:cNvPr>
          <p:cNvSpPr>
            <a:spLocks noGrp="1"/>
          </p:cNvSpPr>
          <p:nvPr>
            <p:ph type="dt" idx="1"/>
          </p:nvPr>
        </p:nvSpPr>
        <p:spPr/>
        <p:txBody>
          <a:bodyPr/>
          <a:lstStyle/>
          <a:p>
            <a:fld id="{1C5263C8-3D11-49F7-84AF-E7759B979BCE}" type="datetime1">
              <a:rPr lang="zh-TW" altLang="en-US" smtClean="0"/>
              <a:t>2023/2/10</a:t>
            </a:fld>
            <a:endParaRPr lang="zh-TW" altLang="en-US"/>
          </a:p>
        </p:txBody>
      </p:sp>
    </p:spTree>
    <p:extLst>
      <p:ext uri="{BB962C8B-B14F-4D97-AF65-F5344CB8AC3E}">
        <p14:creationId xmlns:p14="http://schemas.microsoft.com/office/powerpoint/2010/main" val="307929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32748B1-0A36-4F3A-9B1A-C6BCA69B02A4}" type="datetime1">
              <a:rPr lang="en-US" altLang="zh-TW" smtClean="0"/>
              <a:pPr/>
              <a:t>2/10/2023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846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5D354FE-BE49-4D6B-BB7F-7D51772A955E}" type="datetime1">
              <a:rPr lang="en-US" altLang="zh-TW" smtClean="0"/>
              <a:pPr/>
              <a:t>2/10/2023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84387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74FD3E-8410-4D12-9C6D-7062A207F0EA}" type="datetime1">
              <a:rPr lang="en-US" altLang="zh-TW" smtClean="0"/>
              <a:pPr/>
              <a:t>2/10/2023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0776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Tree>
    <p:extLst>
      <p:ext uri="{BB962C8B-B14F-4D97-AF65-F5344CB8AC3E}">
        <p14:creationId xmlns:p14="http://schemas.microsoft.com/office/powerpoint/2010/main" val="93990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A87AB710-0391-4F08-B14B-74BE49F7FB3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584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E590A69-2651-4B61-8F58-089E0FA66F8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119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2AB1136-0160-405B-8767-E287B1D5259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0716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7445ED23-711C-4959-94F9-96B0268C2D9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0403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 name="Picture 15" descr="LOGO-組合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51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4" name="頁尾版面配置區 3"/>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4"/>
          <p:cNvSpPr>
            <a:spLocks noGrp="1"/>
          </p:cNvSpPr>
          <p:nvPr>
            <p:ph type="sldNum" sz="quarter" idx="11"/>
          </p:nvPr>
        </p:nvSpPr>
        <p:spPr>
          <a:xfrm>
            <a:off x="7010400" y="6492875"/>
            <a:ext cx="2133600" cy="365125"/>
          </a:xfrm>
        </p:spPr>
        <p:txBody>
          <a:bodyPr/>
          <a:lstStyle>
            <a:lvl1pPr>
              <a:defRPr/>
            </a:lvl1pPr>
          </a:lstStyle>
          <a:p>
            <a:pPr>
              <a:defRPr/>
            </a:pPr>
            <a:fld id="{199ADC8C-5EDA-43EF-9809-0C30438DA84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41376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15" descr="LOGO-組合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51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頁尾版面配置區 2"/>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3"/>
          <p:cNvSpPr>
            <a:spLocks noGrp="1"/>
          </p:cNvSpPr>
          <p:nvPr>
            <p:ph type="sldNum" sz="quarter" idx="11"/>
          </p:nvPr>
        </p:nvSpPr>
        <p:spPr>
          <a:xfrm>
            <a:off x="7010400" y="6492875"/>
            <a:ext cx="2133600" cy="365125"/>
          </a:xfrm>
        </p:spPr>
        <p:txBody>
          <a:bodyPr/>
          <a:lstStyle>
            <a:lvl1pPr>
              <a:defRPr/>
            </a:lvl1pPr>
          </a:lstStyle>
          <a:p>
            <a:pPr>
              <a:defRPr/>
            </a:pPr>
            <a:fld id="{7FAD87A5-D53C-41C5-90AE-CE1C9E7FE4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117912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FDE42283-CF8F-4D66-8959-A565C773D05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1499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0C12055-7C34-4FB6-9497-E63BBC0A1CDC}" type="datetime1">
              <a:rPr lang="en-US" altLang="zh-TW" smtClean="0"/>
              <a:pPr/>
              <a:t>2/10/2023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422635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83C1036-7357-4496-BDC6-E605FFBF318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1204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C4C3B29-4E90-414E-BB4F-D9887AC1D5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9578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A4944F82-937D-4475-BF84-E23DFA489D7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0012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9EFE5FA-E96B-4178-968A-ADF8CC667214}" type="datetime1">
              <a:rPr lang="en-US" altLang="zh-TW" smtClean="0"/>
              <a:pPr/>
              <a:t>2/10/2023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93421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E80E873-8E06-4128-B11D-3D3CF792C074}" type="datetime1">
              <a:rPr lang="en-US" altLang="zh-TW" smtClean="0"/>
              <a:pPr/>
              <a:t>2/10/2023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7443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18B1D4C-A590-4159-8514-9381B3FFBB14}" type="datetime1">
              <a:rPr lang="en-US" altLang="zh-TW" smtClean="0"/>
              <a:pPr/>
              <a:t>2/10/2023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37981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89998B2-9066-4BEB-9700-D7A404FC1F7C}" type="datetime1">
              <a:rPr lang="en-US" altLang="zh-TW" smtClean="0"/>
              <a:pPr/>
              <a:t>2/10/2023</a:t>
            </a:fld>
            <a:endParaRPr 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6" name="Picture 15" descr="LOGO-組合6"/>
          <p:cNvPicPr>
            <a:picLocks noChangeAspect="1" noChangeArrowheads="1"/>
          </p:cNvPicPr>
          <p:nvPr userDrawn="1"/>
        </p:nvPicPr>
        <p:blipFill>
          <a:blip r:embed="rId2"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292927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CCFA1E-6731-453C-B155-D4DC4FDA32DB}" type="datetime1">
              <a:rPr lang="en-US" altLang="zh-TW" smtClean="0"/>
              <a:pPr/>
              <a:t>2/10/2023</a:t>
            </a:fld>
            <a:endParaRPr lang="en-US" dirty="0"/>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5" name="Picture 15" descr="LOGO-組合6"/>
          <p:cNvPicPr>
            <a:picLocks noChangeAspect="1" noChangeArrowheads="1"/>
          </p:cNvPicPr>
          <p:nvPr userDrawn="1"/>
        </p:nvPicPr>
        <p:blipFill>
          <a:blip r:embed="rId2"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129353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171AF60-B674-416C-B291-60C3EB42EA5E}" type="datetime1">
              <a:rPr lang="en-US" altLang="zh-TW" smtClean="0"/>
              <a:pPr/>
              <a:t>2/10/2023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7102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F833F47-1B82-4527-ABFD-1D2BD76532EA}" type="datetime1">
              <a:rPr lang="en-US" altLang="zh-TW" smtClean="0"/>
              <a:pPr/>
              <a:t>2/10/2023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88795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6BDFF0-25CD-4E0E-B935-D96D39CA6FAC}" type="datetime1">
              <a:rPr lang="en-US" altLang="zh-TW" smtClean="0"/>
              <a:pPr/>
              <a:t>2/10/2023</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29929422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F7BBE719-AC89-42F3-A841-657FA57130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3036240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csptc.gov.t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eb13.csptc.gov.tw/webACMS/wfrmLogin0.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gif"/><Relationship Id="rId7" Type="http://schemas.openxmlformats.org/officeDocument/2006/relationships/diagramQuickStyle" Target="../diagrams/quickStyle6.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3.gif"/><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971600" y="2996952"/>
            <a:ext cx="7277177" cy="1784393"/>
          </a:xfrm>
          <a:prstGeom prst="rect">
            <a:avLst/>
          </a:prstGeom>
        </p:spPr>
        <p:txBody>
          <a:bodyPr vert="horz" lIns="91440" tIns="45720" rIns="91440" bIns="45720" rtlCol="0" anchor="ctr">
            <a:prstTxWarp prst="textPlain">
              <a:avLst/>
            </a:prstTxWarp>
            <a:noAutofit/>
            <a:scene3d>
              <a:camera prst="orthographicFront"/>
              <a:lightRig rig="flat" dir="tl">
                <a:rot lat="0" lon="0" rev="6600000"/>
              </a:lightRig>
            </a:scene3d>
            <a:sp3d extrusionH="25400" contourW="8890" prstMaterial="softEdge">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TW" altLang="en-US" sz="4000" b="1" dirty="0">
                <a:ln w="11430"/>
                <a:solidFill>
                  <a:srgbClr val="7030A0"/>
                </a:solidFill>
                <a:latin typeface="微軟正黑體" panose="020B0604030504040204" pitchFamily="34" charset="-120"/>
                <a:ea typeface="微軟正黑體" panose="020B0604030504040204" pitchFamily="34" charset="-120"/>
                <a:cs typeface="Arial Unicode MS" pitchFamily="34" charset="-120"/>
              </a:rPr>
              <a:t>高階文官培訓飛躍方案</a:t>
            </a:r>
            <a:endParaRPr lang="en-US" altLang="zh-TW" sz="4000" b="1" dirty="0">
              <a:ln w="11430"/>
              <a:solidFill>
                <a:srgbClr val="7030A0"/>
              </a:solidFill>
              <a:latin typeface="微軟正黑體" panose="020B0604030504040204" pitchFamily="34" charset="-120"/>
              <a:ea typeface="微軟正黑體" panose="020B0604030504040204" pitchFamily="34" charset="-120"/>
              <a:cs typeface="Arial Unicode MS" pitchFamily="34" charset="-120"/>
            </a:endParaRPr>
          </a:p>
          <a:p>
            <a:pPr>
              <a:lnSpc>
                <a:spcPct val="120000"/>
              </a:lnSpc>
            </a:pPr>
            <a:r>
              <a:rPr lang="zh-TW" altLang="en-US" sz="4000" b="1" dirty="0">
                <a:ln w="11430"/>
                <a:solidFill>
                  <a:srgbClr val="7030A0"/>
                </a:solidFill>
                <a:latin typeface="微軟正黑體" panose="020B0604030504040204" pitchFamily="34" charset="-120"/>
                <a:ea typeface="微軟正黑體" panose="020B0604030504040204" pitchFamily="34" charset="-120"/>
                <a:cs typeface="Arial Unicode MS" pitchFamily="34" charset="-120"/>
              </a:rPr>
              <a:t>薦送受訓人員作業程序</a:t>
            </a:r>
            <a:endParaRPr lang="zh-TW" altLang="en-US" sz="4000" b="1" cap="all" dirty="0">
              <a:ln w="9000" cmpd="sng">
                <a:solidFill>
                  <a:srgbClr val="8064A2">
                    <a:shade val="50000"/>
                    <a:satMod val="120000"/>
                  </a:srgbClr>
                </a:solidFill>
                <a:prstDash val="solid"/>
              </a:ln>
              <a:solidFill>
                <a:srgbClr val="7030A0"/>
              </a:solidFill>
              <a:latin typeface="微軟正黑體" panose="020B0604030504040204" pitchFamily="34" charset="-120"/>
              <a:ea typeface="微軟正黑體" panose="020B0604030504040204" pitchFamily="34" charset="-120"/>
              <a:cs typeface="Arial Unicode MS" pitchFamily="34" charset="-120"/>
            </a:endParaRPr>
          </a:p>
        </p:txBody>
      </p:sp>
      <p:sp>
        <p:nvSpPr>
          <p:cNvPr id="5" name="副標題 2"/>
          <p:cNvSpPr txBox="1">
            <a:spLocks/>
          </p:cNvSpPr>
          <p:nvPr/>
        </p:nvSpPr>
        <p:spPr>
          <a:xfrm>
            <a:off x="1259632" y="5373216"/>
            <a:ext cx="6786610" cy="864096"/>
          </a:xfrm>
          <a:prstGeom prst="rect">
            <a:avLst/>
          </a:prstGeom>
        </p:spPr>
        <p:txBody>
          <a:bodyPr vert="horz" lIns="91440" tIns="45720" rIns="91440" bIns="45720" rtlCol="0">
            <a:norm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TW" altLang="en-US" sz="3600" b="1" dirty="0">
                <a:ln w="0"/>
                <a:solidFill>
                  <a:srgbClr val="0070C0"/>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公務人員保障暨培訓委員會</a:t>
            </a:r>
            <a:endParaRPr lang="en-US" altLang="zh-TW" sz="3600" b="1" dirty="0">
              <a:ln w="0"/>
              <a:solidFill>
                <a:srgbClr val="0070C0"/>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p:txBody>
      </p:sp>
      <p:pic>
        <p:nvPicPr>
          <p:cNvPr id="6" name="Picture 2" descr="保訓會首頁"/>
          <p:cNvPicPr>
            <a:picLocks noChangeAspect="1" noChangeArrowheads="1"/>
          </p:cNvPicPr>
          <p:nvPr/>
        </p:nvPicPr>
        <p:blipFill>
          <a:blip r:embed="rId3" cstate="print"/>
          <a:srcRect/>
          <a:stretch>
            <a:fillRect/>
          </a:stretch>
        </p:blipFill>
        <p:spPr bwMode="auto">
          <a:xfrm>
            <a:off x="0" y="0"/>
            <a:ext cx="9144000" cy="2285992"/>
          </a:xfrm>
          <a:prstGeom prst="rect">
            <a:avLst/>
          </a:prstGeom>
          <a:noFill/>
        </p:spPr>
      </p:pic>
      <p:sp>
        <p:nvSpPr>
          <p:cNvPr id="2" name="文字方塊 1"/>
          <p:cNvSpPr txBox="1"/>
          <p:nvPr/>
        </p:nvSpPr>
        <p:spPr>
          <a:xfrm>
            <a:off x="26081" y="0"/>
            <a:ext cx="846238" cy="369332"/>
          </a:xfrm>
          <a:prstGeom prst="rect">
            <a:avLst/>
          </a:prstGeom>
          <a:noFill/>
          <a:ln>
            <a:noFill/>
          </a:ln>
        </p:spPr>
        <p:txBody>
          <a:bodyPr wrap="square" rtlCol="0">
            <a:spAutoFit/>
          </a:bodyPr>
          <a:lstStyle/>
          <a:p>
            <a:r>
              <a:rPr lang="zh-TW" altLang="en-US" dirty="0">
                <a:latin typeface="標楷體" panose="03000509000000000000" pitchFamily="65" charset="-120"/>
                <a:ea typeface="標楷體" panose="03000509000000000000" pitchFamily="65" charset="-120"/>
              </a:rPr>
              <a:t>附件</a:t>
            </a:r>
            <a:r>
              <a:rPr lang="en-US" altLang="zh-TW">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50649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10</a:t>
            </a:fld>
            <a:endParaRPr lang="zh-TW" altLang="en-US" dirty="0"/>
          </a:p>
        </p:txBody>
      </p:sp>
      <p:sp>
        <p:nvSpPr>
          <p:cNvPr id="2" name="矩形 1"/>
          <p:cNvSpPr/>
          <p:nvPr/>
        </p:nvSpPr>
        <p:spPr>
          <a:xfrm>
            <a:off x="1475656" y="1916832"/>
            <a:ext cx="5955476" cy="2862322"/>
          </a:xfrm>
          <a:prstGeom prst="rect">
            <a:avLst/>
          </a:prstGeom>
          <a:noFill/>
        </p:spPr>
        <p:txBody>
          <a:bodyPr wrap="square" lIns="91440" tIns="45720" rIns="91440" bIns="45720">
            <a:spAutoFit/>
          </a:bodyPr>
          <a:lstStyle/>
          <a:p>
            <a:pPr algn="ctr"/>
            <a:r>
              <a:rPr lang="zh-TW" altLang="en-US"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各主管機關及地方政府、議會</a:t>
            </a:r>
            <a:r>
              <a:rPr lang="en-US" altLang="zh-TW"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報名資料登錄）</a:t>
            </a:r>
          </a:p>
        </p:txBody>
      </p:sp>
    </p:spTree>
    <p:extLst>
      <p:ext uri="{BB962C8B-B14F-4D97-AF65-F5344CB8AC3E}">
        <p14:creationId xmlns:p14="http://schemas.microsoft.com/office/powerpoint/2010/main" val="2036971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23226" t="6601" r="23226" b="12200"/>
          <a:stretch/>
        </p:blipFill>
        <p:spPr>
          <a:xfrm>
            <a:off x="1746178" y="1509765"/>
            <a:ext cx="5850158" cy="4989842"/>
          </a:xfrm>
          <a:prstGeom prst="rect">
            <a:avLst/>
          </a:prstGeom>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11</a:t>
            </a:fld>
            <a:endParaRPr lang="zh-TW" altLang="en-US" dirty="0"/>
          </a:p>
        </p:txBody>
      </p:sp>
      <p:sp>
        <p:nvSpPr>
          <p:cNvPr id="13" name="文字方塊 12"/>
          <p:cNvSpPr txBox="1"/>
          <p:nvPr/>
        </p:nvSpPr>
        <p:spPr>
          <a:xfrm>
            <a:off x="467544" y="188640"/>
            <a:ext cx="576064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-1</a:t>
            </a:r>
            <a:endParaRPr lang="zh-TW" altLang="en-US" sz="2800" b="1" dirty="0">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602806" y="1051266"/>
            <a:ext cx="8136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一、至本會網站</a:t>
            </a:r>
            <a:r>
              <a:rPr kumimoji="0" lang="en-US" altLang="zh-TW" sz="1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hlinkClick r:id="rId4"/>
              </a:rPr>
              <a:t>https://</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hlinkClick r:id="rId4"/>
              </a:rPr>
              <a:t>www.csptc.gov.tw/</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首頁之「培訓業務系統」。</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
        <p:nvSpPr>
          <p:cNvPr id="3" name="AutoShape 3"/>
          <p:cNvSpPr>
            <a:spLocks noChangeArrowheads="1"/>
          </p:cNvSpPr>
          <p:nvPr/>
        </p:nvSpPr>
        <p:spPr bwMode="auto">
          <a:xfrm>
            <a:off x="6372200" y="2852936"/>
            <a:ext cx="1008112" cy="2889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4314309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l="23618" t="6601" r="23226" b="11200"/>
          <a:stretch/>
        </p:blipFill>
        <p:spPr>
          <a:xfrm>
            <a:off x="1763688" y="1624785"/>
            <a:ext cx="5904656" cy="5136158"/>
          </a:xfrm>
          <a:prstGeom prst="rect">
            <a:avLst/>
          </a:prstGeom>
          <a:noFill/>
          <a:ln>
            <a:noFill/>
          </a:ln>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12</a:t>
            </a:fld>
            <a:endParaRPr lang="zh-TW" altLang="en-US" dirty="0"/>
          </a:p>
        </p:txBody>
      </p:sp>
      <p:sp>
        <p:nvSpPr>
          <p:cNvPr id="13" name="文字方塊 12"/>
          <p:cNvSpPr txBox="1"/>
          <p:nvPr/>
        </p:nvSpPr>
        <p:spPr>
          <a:xfrm>
            <a:off x="467544" y="188640"/>
            <a:ext cx="590465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5" name="圓角矩形 34"/>
          <p:cNvSpPr>
            <a:spLocks/>
          </p:cNvSpPr>
          <p:nvPr/>
        </p:nvSpPr>
        <p:spPr bwMode="auto">
          <a:xfrm>
            <a:off x="2699792" y="3315893"/>
            <a:ext cx="864096" cy="22860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6" name="AutoShape 8"/>
          <p:cNvSpPr>
            <a:spLocks/>
          </p:cNvSpPr>
          <p:nvPr/>
        </p:nvSpPr>
        <p:spPr bwMode="auto">
          <a:xfrm>
            <a:off x="2123728" y="2667821"/>
            <a:ext cx="2448272"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7" name="Rectangle 10"/>
          <p:cNvSpPr>
            <a:spLocks noChangeArrowheads="1"/>
          </p:cNvSpPr>
          <p:nvPr/>
        </p:nvSpPr>
        <p:spPr bwMode="auto">
          <a:xfrm>
            <a:off x="539551" y="801000"/>
            <a:ext cx="82089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二、或可直接開啟</a:t>
            </a:r>
            <a:r>
              <a:rPr lang="en-US" altLang="zh-TW" sz="1600" dirty="0">
                <a:latin typeface="標楷體" panose="03000509000000000000" pitchFamily="65" charset="-120"/>
                <a:ea typeface="標楷體" panose="03000509000000000000" pitchFamily="65" charset="-120"/>
                <a:cs typeface="Times New Roman" panose="02020603050405020304" pitchFamily="18" charset="0"/>
                <a:hlinkClick r:id="rId4"/>
              </a:rPr>
              <a:t>https://web13.csptc.gov.tw/webACMS/wfrmLogin0.aspx</a:t>
            </a:r>
            <a:endParaRPr lang="en-US" altLang="zh-TW" sz="1600" dirty="0">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培訓業務系統網站。輸入「機關代碼」、「帳號」</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原請證系統之帳號</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及「密碼」</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原請證系統之密碼</a:t>
            </a:r>
            <a:r>
              <a:rPr kumimoji="0"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，登入系統。</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1"/>
          <p:cNvSpPr>
            <a:spLocks noChangeArrowheads="1"/>
          </p:cNvSpPr>
          <p:nvPr/>
        </p:nvSpPr>
        <p:spPr bwMode="auto">
          <a:xfrm>
            <a:off x="800651" y="2564904"/>
            <a:ext cx="87011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9" name="Rectangle 12"/>
          <p:cNvSpPr>
            <a:spLocks noChangeArrowheads="1"/>
          </p:cNvSpPr>
          <p:nvPr/>
        </p:nvSpPr>
        <p:spPr bwMode="auto">
          <a:xfrm>
            <a:off x="800651" y="6279654"/>
            <a:ext cx="87011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17794637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srcRect l="12983" t="6601" r="2751" b="26900"/>
          <a:stretch/>
        </p:blipFill>
        <p:spPr>
          <a:xfrm>
            <a:off x="107607" y="1848490"/>
            <a:ext cx="8805126" cy="3908560"/>
          </a:xfrm>
          <a:prstGeom prst="rect">
            <a:avLst/>
          </a:prstGeom>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13</a:t>
            </a:fld>
            <a:endParaRPr lang="zh-TW" altLang="en-US" dirty="0"/>
          </a:p>
        </p:txBody>
      </p:sp>
      <p:sp>
        <p:nvSpPr>
          <p:cNvPr id="13" name="文字方塊 12"/>
          <p:cNvSpPr txBox="1"/>
          <p:nvPr/>
        </p:nvSpPr>
        <p:spPr>
          <a:xfrm>
            <a:off x="467544" y="188640"/>
            <a:ext cx="5832648"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-3</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611560" y="1052736"/>
            <a:ext cx="5976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三、選擇「</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高階文官</a:t>
            </a:r>
            <a:r>
              <a:rPr kumimoji="0" lang="zh-TW" altLang="zh-TW" sz="16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線上報送系統」進入系統。</a:t>
            </a:r>
            <a:endParaRPr kumimoji="0" lang="zh-TW" altLang="zh-TW" sz="1600" b="0" i="0" u="none" strike="noStrike" cap="none" normalizeH="0" baseline="0" dirty="0">
              <a:ln>
                <a:noFill/>
              </a:ln>
              <a:effectLst/>
            </a:endParaRPr>
          </a:p>
        </p:txBody>
      </p:sp>
      <p:sp>
        <p:nvSpPr>
          <p:cNvPr id="4" name="Rectangle 4"/>
          <p:cNvSpPr>
            <a:spLocks noChangeArrowheads="1"/>
          </p:cNvSpPr>
          <p:nvPr/>
        </p:nvSpPr>
        <p:spPr bwMode="auto">
          <a:xfrm>
            <a:off x="1403648" y="1772816"/>
            <a:ext cx="51845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03648" y="4916066"/>
            <a:ext cx="51845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 name="圓角矩形 5"/>
          <p:cNvSpPr>
            <a:spLocks/>
          </p:cNvSpPr>
          <p:nvPr/>
        </p:nvSpPr>
        <p:spPr bwMode="auto">
          <a:xfrm>
            <a:off x="2961998" y="4916066"/>
            <a:ext cx="2834138" cy="188887"/>
          </a:xfrm>
          <a:prstGeom prst="roundRect">
            <a:avLst>
              <a:gd name="adj" fmla="val 50000"/>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2832583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14</a:t>
            </a:fld>
            <a:endParaRPr lang="zh-TW" altLang="en-US" dirty="0"/>
          </a:p>
        </p:txBody>
      </p:sp>
      <p:sp>
        <p:nvSpPr>
          <p:cNvPr id="13" name="文字方塊 12"/>
          <p:cNvSpPr txBox="1"/>
          <p:nvPr/>
        </p:nvSpPr>
        <p:spPr>
          <a:xfrm>
            <a:off x="467544" y="188640"/>
            <a:ext cx="532859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升官等訓練名冊線上報送作業</a:t>
            </a:r>
            <a:r>
              <a:rPr lang="en-US" altLang="zh-TW" sz="2800" b="1" dirty="0">
                <a:latin typeface="微軟正黑體" panose="020B0604030504040204" pitchFamily="34" charset="-120"/>
                <a:ea typeface="微軟正黑體" panose="020B0604030504040204" pitchFamily="34" charset="-120"/>
              </a:rPr>
              <a:t>-4</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683568" y="1110894"/>
            <a:ext cx="54726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zh-TW" altLang="zh-TW" sz="16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四、</a:t>
            </a:r>
            <a:r>
              <a:rPr kumimoji="0" lang="zh-TW" altLang="en-US" sz="1600" b="0" i="0" u="none" strike="noStrike" cap="none" normalizeH="0" baseline="0" dirty="0">
                <a:ln>
                  <a:noFill/>
                </a:ln>
                <a:effectLst/>
                <a:latin typeface="標楷體" panose="03000509000000000000" pitchFamily="65" charset="-120"/>
                <a:ea typeface="標楷體" panose="03000509000000000000" pitchFamily="65" charset="-120"/>
                <a:cs typeface="Times New Roman" panose="02020603050405020304" pitchFamily="18" charset="0"/>
              </a:rPr>
              <a:t>點</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選「</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高階文官</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線上報送系統」。</a:t>
            </a:r>
            <a:endParaRPr lang="zh-TW" altLang="zh-TW" sz="1600" dirty="0"/>
          </a:p>
        </p:txBody>
      </p:sp>
      <p:sp>
        <p:nvSpPr>
          <p:cNvPr id="4" name="Rectangle 4"/>
          <p:cNvSpPr>
            <a:spLocks noChangeArrowheads="1"/>
          </p:cNvSpPr>
          <p:nvPr/>
        </p:nvSpPr>
        <p:spPr bwMode="auto">
          <a:xfrm>
            <a:off x="1115616" y="2119373"/>
            <a:ext cx="54726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11" name="圖片 10"/>
          <p:cNvPicPr/>
          <p:nvPr/>
        </p:nvPicPr>
        <p:blipFill rotWithShape="1">
          <a:blip r:embed="rId3"/>
          <a:srcRect t="11340" r="1797" b="19404"/>
          <a:stretch/>
        </p:blipFill>
        <p:spPr bwMode="auto">
          <a:xfrm>
            <a:off x="1115616" y="1683930"/>
            <a:ext cx="7272808" cy="4196600"/>
          </a:xfrm>
          <a:prstGeom prst="rect">
            <a:avLst/>
          </a:prstGeom>
          <a:ln>
            <a:noFill/>
          </a:ln>
          <a:extLst>
            <a:ext uri="{53640926-AAD7-44D8-BBD7-CCE9431645EC}">
              <a14:shadowObscured xmlns:a14="http://schemas.microsoft.com/office/drawing/2010/main"/>
            </a:ext>
          </a:extLst>
        </p:spPr>
      </p:pic>
      <p:sp>
        <p:nvSpPr>
          <p:cNvPr id="2" name="圓角矩形 6"/>
          <p:cNvSpPr>
            <a:spLocks/>
          </p:cNvSpPr>
          <p:nvPr/>
        </p:nvSpPr>
        <p:spPr bwMode="auto">
          <a:xfrm>
            <a:off x="971600" y="2780928"/>
            <a:ext cx="1486228" cy="293617"/>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2" name="文字方塊 11"/>
          <p:cNvSpPr txBox="1"/>
          <p:nvPr/>
        </p:nvSpPr>
        <p:spPr>
          <a:xfrm>
            <a:off x="467544" y="188640"/>
            <a:ext cx="590465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-4</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71387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7301" r="1569" b="40200"/>
          <a:stretch/>
        </p:blipFill>
        <p:spPr>
          <a:xfrm>
            <a:off x="444025" y="1850098"/>
            <a:ext cx="8511066" cy="2553464"/>
          </a:xfrm>
          <a:prstGeom prst="rect">
            <a:avLst/>
          </a:prstGeom>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15</a:t>
            </a:fld>
            <a:endParaRPr lang="zh-TW" altLang="en-US" dirty="0"/>
          </a:p>
        </p:txBody>
      </p:sp>
      <p:sp>
        <p:nvSpPr>
          <p:cNvPr id="13" name="文字方塊 12"/>
          <p:cNvSpPr txBox="1"/>
          <p:nvPr/>
        </p:nvSpPr>
        <p:spPr>
          <a:xfrm>
            <a:off x="467544" y="188640"/>
            <a:ext cx="561662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-5</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556082" y="1088867"/>
            <a:ext cx="3079814" cy="338554"/>
          </a:xfrm>
          <a:prstGeom prst="rect">
            <a:avLst/>
          </a:prstGeom>
        </p:spPr>
        <p:txBody>
          <a:bodyPr wrap="square">
            <a:spAutoFit/>
          </a:bodyPr>
          <a:lstStyle/>
          <a:p>
            <a:r>
              <a:rPr lang="zh-TW" altLang="zh-TW" sz="1600" kern="100" dirty="0">
                <a:ea typeface="標楷體" panose="03000509000000000000" pitchFamily="65" charset="-120"/>
                <a:cs typeface="Times New Roman" panose="02020603050405020304" pitchFamily="18" charset="0"/>
              </a:rPr>
              <a:t>五、點選「</a:t>
            </a:r>
            <a:r>
              <a:rPr lang="zh-TW" altLang="en-US" sz="1600" kern="100" dirty="0">
                <a:ea typeface="標楷體" panose="03000509000000000000" pitchFamily="65" charset="-120"/>
                <a:cs typeface="Times New Roman" panose="02020603050405020304" pitchFamily="18" charset="0"/>
              </a:rPr>
              <a:t>新增</a:t>
            </a:r>
            <a:r>
              <a:rPr lang="zh-TW" altLang="zh-TW" sz="1600" kern="100" dirty="0">
                <a:ea typeface="標楷體" panose="03000509000000000000" pitchFamily="65" charset="-120"/>
                <a:cs typeface="Times New Roman" panose="02020603050405020304" pitchFamily="18" charset="0"/>
              </a:rPr>
              <a:t>」。</a:t>
            </a:r>
            <a:endParaRPr lang="zh-TW" altLang="en-US" sz="1600" dirty="0"/>
          </a:p>
        </p:txBody>
      </p:sp>
      <p:sp>
        <p:nvSpPr>
          <p:cNvPr id="3" name="AutoShape 3"/>
          <p:cNvSpPr>
            <a:spLocks/>
          </p:cNvSpPr>
          <p:nvPr/>
        </p:nvSpPr>
        <p:spPr bwMode="auto">
          <a:xfrm>
            <a:off x="8287866" y="2857150"/>
            <a:ext cx="778901" cy="26968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0" name="AutoShape 3"/>
          <p:cNvSpPr>
            <a:spLocks/>
          </p:cNvSpPr>
          <p:nvPr/>
        </p:nvSpPr>
        <p:spPr bwMode="auto">
          <a:xfrm>
            <a:off x="467544" y="2596375"/>
            <a:ext cx="725742" cy="14401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25147079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clrChange>
              <a:clrFrom>
                <a:srgbClr val="FFE4C4"/>
              </a:clrFrom>
              <a:clrTo>
                <a:srgbClr val="FFE4C4">
                  <a:alpha val="0"/>
                </a:srgbClr>
              </a:clrTo>
            </a:clrChange>
          </a:blip>
          <a:srcRect t="9064" r="30707" b="9363"/>
          <a:stretch/>
        </p:blipFill>
        <p:spPr>
          <a:xfrm>
            <a:off x="826319" y="1460698"/>
            <a:ext cx="7488832" cy="4978770"/>
          </a:xfrm>
          <a:prstGeom prst="rect">
            <a:avLst/>
          </a:prstGeom>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16</a:t>
            </a:fld>
            <a:endParaRPr lang="zh-TW" altLang="en-US" dirty="0"/>
          </a:p>
        </p:txBody>
      </p:sp>
      <p:sp>
        <p:nvSpPr>
          <p:cNvPr id="13" name="文字方塊 12"/>
          <p:cNvSpPr txBox="1"/>
          <p:nvPr/>
        </p:nvSpPr>
        <p:spPr>
          <a:xfrm>
            <a:off x="467544" y="188640"/>
            <a:ext cx="554461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-6</a:t>
            </a:r>
            <a:endParaRPr lang="zh-TW" altLang="en-US" sz="2800" b="1" dirty="0">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矩形 2"/>
          <p:cNvSpPr/>
          <p:nvPr/>
        </p:nvSpPr>
        <p:spPr>
          <a:xfrm>
            <a:off x="449796" y="1002214"/>
            <a:ext cx="7362564" cy="338554"/>
          </a:xfrm>
          <a:prstGeom prst="rect">
            <a:avLst/>
          </a:prstGeom>
        </p:spPr>
        <p:txBody>
          <a:bodyPr wrap="square">
            <a:spAutoFit/>
          </a:bodyPr>
          <a:lstStyle/>
          <a:p>
            <a:r>
              <a:rPr lang="zh-TW" altLang="zh-TW" sz="1600" kern="100" dirty="0">
                <a:ea typeface="標楷體" panose="03000509000000000000" pitchFamily="65" charset="-120"/>
                <a:cs typeface="Times New Roman" panose="02020603050405020304" pitchFamily="18" charset="0"/>
              </a:rPr>
              <a:t>六、</a:t>
            </a:r>
            <a:r>
              <a:rPr lang="zh-TW" altLang="en-US" sz="1600" kern="100" dirty="0">
                <a:ea typeface="標楷體" panose="03000509000000000000" pitchFamily="65" charset="-120"/>
                <a:cs typeface="Times New Roman" panose="02020603050405020304" pitchFamily="18" charset="0"/>
              </a:rPr>
              <a:t>登錄受訓人員資料</a:t>
            </a:r>
            <a:r>
              <a:rPr lang="zh-TW" altLang="zh-TW" sz="1600" kern="100" dirty="0">
                <a:ea typeface="標楷體" panose="03000509000000000000" pitchFamily="65" charset="-120"/>
                <a:cs typeface="Times New Roman" panose="02020603050405020304" pitchFamily="18" charset="0"/>
              </a:rPr>
              <a:t>。</a:t>
            </a:r>
            <a:endParaRPr lang="zh-TW" altLang="en-US" sz="1600" dirty="0"/>
          </a:p>
        </p:txBody>
      </p:sp>
      <p:sp>
        <p:nvSpPr>
          <p:cNvPr id="2" name="圓角矩形 7"/>
          <p:cNvSpPr>
            <a:spLocks/>
          </p:cNvSpPr>
          <p:nvPr/>
        </p:nvSpPr>
        <p:spPr bwMode="auto">
          <a:xfrm>
            <a:off x="3239852" y="4077072"/>
            <a:ext cx="1872208" cy="152546"/>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21805359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17</a:t>
            </a:fld>
            <a:endParaRPr lang="zh-TW" altLang="en-US" dirty="0"/>
          </a:p>
        </p:txBody>
      </p:sp>
      <p:sp>
        <p:nvSpPr>
          <p:cNvPr id="13" name="文字方塊 12"/>
          <p:cNvSpPr txBox="1"/>
          <p:nvPr/>
        </p:nvSpPr>
        <p:spPr>
          <a:xfrm>
            <a:off x="467544" y="188640"/>
            <a:ext cx="568863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-7</a:t>
            </a:r>
            <a:endParaRPr lang="zh-TW" altLang="en-US" sz="28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467485" y="774849"/>
            <a:ext cx="7416824" cy="861774"/>
          </a:xfrm>
          <a:prstGeom prst="rect">
            <a:avLst/>
          </a:prstGeom>
        </p:spPr>
        <p:txBody>
          <a:bodyPr wrap="squar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七、</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填寫完成後，</a:t>
            </a:r>
            <a:r>
              <a:rPr lang="zh-TW" altLang="zh-TW" sz="1600" kern="100" dirty="0">
                <a:ea typeface="標楷體" panose="03000509000000000000" pitchFamily="65" charset="-120"/>
                <a:cs typeface="Times New Roman" panose="02020603050405020304" pitchFamily="18" charset="0"/>
              </a:rPr>
              <a:t> 點選「</a:t>
            </a:r>
            <a:r>
              <a:rPr lang="zh-TW" altLang="en-US" sz="1600" kern="100" dirty="0">
                <a:ea typeface="標楷體" panose="03000509000000000000" pitchFamily="65" charset="-120"/>
                <a:cs typeface="Times New Roman" panose="02020603050405020304" pitchFamily="18" charset="0"/>
              </a:rPr>
              <a:t>確定新增</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，於報名人員列表顯示此筆資料，狀態顯示</a:t>
            </a:r>
            <a:r>
              <a:rPr lang="zh-TW" altLang="zh-TW" sz="1600" kern="100" dirty="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機關登錄中</a:t>
            </a:r>
            <a:r>
              <a:rPr lang="zh-TW" altLang="zh-TW" sz="1600" kern="100" dirty="0">
                <a:ea typeface="標楷體" panose="03000509000000000000" pitchFamily="65" charset="-120"/>
                <a:cs typeface="Times New Roman" panose="02020603050405020304" pitchFamily="18" charset="0"/>
              </a:rPr>
              <a:t>」 </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仍可</a:t>
            </a:r>
            <a:r>
              <a:rPr lang="zh-TW" altLang="zh-TW" sz="1600" kern="100" dirty="0">
                <a:ea typeface="標楷體" panose="03000509000000000000" pitchFamily="65" charset="-120"/>
                <a:cs typeface="Times New Roman" panose="02020603050405020304" pitchFamily="18" charset="0"/>
              </a:rPr>
              <a:t>點選「</a:t>
            </a:r>
            <a:r>
              <a:rPr lang="zh-TW" altLang="en-US" sz="1600" kern="100" dirty="0">
                <a:ea typeface="標楷體" panose="03000509000000000000" pitchFamily="65" charset="-120"/>
                <a:cs typeface="Times New Roman" panose="02020603050405020304" pitchFamily="18" charset="0"/>
              </a:rPr>
              <a:t>修改</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回登打頁面修改資料，如該筆資料錯誤，</a:t>
            </a:r>
            <a:r>
              <a:rPr lang="zh-TW" altLang="zh-TW" sz="1600" kern="100" dirty="0">
                <a:ea typeface="標楷體" panose="03000509000000000000" pitchFamily="65" charset="-120"/>
                <a:cs typeface="Times New Roman" panose="02020603050405020304" pitchFamily="18" charset="0"/>
              </a:rPr>
              <a:t>點選「</a:t>
            </a:r>
            <a:r>
              <a:rPr lang="zh-TW" altLang="en-US" sz="1600" kern="100" dirty="0">
                <a:ea typeface="標楷體" panose="03000509000000000000" pitchFamily="65" charset="-120"/>
                <a:cs typeface="Times New Roman" panose="02020603050405020304" pitchFamily="18" charset="0"/>
              </a:rPr>
              <a:t>刪除</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 ，將人員資料刪除。</a:t>
            </a:r>
            <a:endParaRPr lang="zh-TW" altLang="zh-TW" sz="1600" kern="100" dirty="0">
              <a:latin typeface="Calibri" panose="020F0502020204030204" pitchFamily="34" charset="0"/>
              <a:cs typeface="Times New Roman" panose="02020603050405020304" pitchFamily="18" charset="0"/>
            </a:endParaRPr>
          </a:p>
        </p:txBody>
      </p:sp>
      <p:pic>
        <p:nvPicPr>
          <p:cNvPr id="9" name="圖片 8"/>
          <p:cNvPicPr/>
          <p:nvPr/>
        </p:nvPicPr>
        <p:blipFill rotWithShape="1">
          <a:blip r:embed="rId3"/>
          <a:srcRect t="42087" r="1614" b="8027"/>
          <a:stretch/>
        </p:blipFill>
        <p:spPr bwMode="auto">
          <a:xfrm>
            <a:off x="866641" y="1594719"/>
            <a:ext cx="7065110" cy="2376264"/>
          </a:xfrm>
          <a:prstGeom prst="rect">
            <a:avLst/>
          </a:prstGeom>
          <a:ln>
            <a:noFill/>
          </a:ln>
          <a:extLst>
            <a:ext uri="{53640926-AAD7-44D8-BBD7-CCE9431645EC}">
              <a14:shadowObscured xmlns:a14="http://schemas.microsoft.com/office/drawing/2010/main"/>
            </a:ext>
          </a:extLst>
        </p:spPr>
      </p:pic>
      <p:sp>
        <p:nvSpPr>
          <p:cNvPr id="7" name="圓角矩形 6"/>
          <p:cNvSpPr>
            <a:spLocks/>
          </p:cNvSpPr>
          <p:nvPr/>
        </p:nvSpPr>
        <p:spPr bwMode="auto">
          <a:xfrm>
            <a:off x="3679116" y="3654265"/>
            <a:ext cx="720080" cy="2190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pic>
        <p:nvPicPr>
          <p:cNvPr id="14" name="圖片 13"/>
          <p:cNvPicPr/>
          <p:nvPr/>
        </p:nvPicPr>
        <p:blipFill rotWithShape="1">
          <a:blip r:embed="rId4"/>
          <a:srcRect l="18781" t="40451" r="2047" b="10249"/>
          <a:stretch/>
        </p:blipFill>
        <p:spPr bwMode="auto">
          <a:xfrm>
            <a:off x="866641" y="4033282"/>
            <a:ext cx="7017668" cy="2818605"/>
          </a:xfrm>
          <a:prstGeom prst="rect">
            <a:avLst/>
          </a:prstGeom>
          <a:noFill/>
          <a:ln>
            <a:noFill/>
          </a:ln>
          <a:extLst>
            <a:ext uri="{53640926-AAD7-44D8-BBD7-CCE9431645EC}">
              <a14:shadowObscured xmlns:a14="http://schemas.microsoft.com/office/drawing/2010/main"/>
            </a:ext>
          </a:extLst>
        </p:spPr>
      </p:pic>
      <p:sp>
        <p:nvSpPr>
          <p:cNvPr id="8" name="圓角矩形 7"/>
          <p:cNvSpPr>
            <a:spLocks/>
          </p:cNvSpPr>
          <p:nvPr/>
        </p:nvSpPr>
        <p:spPr bwMode="auto">
          <a:xfrm>
            <a:off x="5742601" y="6093296"/>
            <a:ext cx="576064" cy="273039"/>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 name="圓角矩形 10"/>
          <p:cNvSpPr>
            <a:spLocks/>
          </p:cNvSpPr>
          <p:nvPr/>
        </p:nvSpPr>
        <p:spPr bwMode="auto">
          <a:xfrm>
            <a:off x="6318665" y="6072004"/>
            <a:ext cx="648072" cy="29433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13258958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14" name="圖片 13"/>
          <p:cNvPicPr/>
          <p:nvPr/>
        </p:nvPicPr>
        <p:blipFill rotWithShape="1">
          <a:blip r:embed="rId3"/>
          <a:srcRect l="18781" t="40451" r="2047" b="10249"/>
          <a:stretch/>
        </p:blipFill>
        <p:spPr bwMode="auto">
          <a:xfrm>
            <a:off x="1394691" y="3969161"/>
            <a:ext cx="6899564" cy="2818605"/>
          </a:xfrm>
          <a:prstGeom prst="rect">
            <a:avLst/>
          </a:prstGeom>
          <a:ln>
            <a:noFill/>
          </a:ln>
          <a:extLst>
            <a:ext uri="{53640926-AAD7-44D8-BBD7-CCE9431645EC}">
              <a14:shadowObscured xmlns:a14="http://schemas.microsoft.com/office/drawing/2010/main"/>
            </a:ext>
          </a:extLst>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18</a:t>
            </a:fld>
            <a:endParaRPr lang="zh-TW" altLang="en-US" dirty="0"/>
          </a:p>
        </p:txBody>
      </p:sp>
      <p:sp>
        <p:nvSpPr>
          <p:cNvPr id="13" name="文字方塊 12"/>
          <p:cNvSpPr txBox="1"/>
          <p:nvPr/>
        </p:nvSpPr>
        <p:spPr>
          <a:xfrm>
            <a:off x="467544" y="188640"/>
            <a:ext cx="5398827"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-8</a:t>
            </a:r>
            <a:endParaRPr lang="zh-TW" altLang="en-US" sz="2800" b="1" dirty="0">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 name="矩形 1"/>
          <p:cNvSpPr/>
          <p:nvPr/>
        </p:nvSpPr>
        <p:spPr>
          <a:xfrm>
            <a:off x="1113843" y="711860"/>
            <a:ext cx="7154050" cy="605294"/>
          </a:xfrm>
          <a:prstGeom prst="rect">
            <a:avLst/>
          </a:prstGeom>
        </p:spPr>
        <p:txBody>
          <a:bodyPr wrap="square">
            <a:spAutoFit/>
          </a:bodyPr>
          <a:lstStyle/>
          <a:p>
            <a:pPr marL="355600" indent="-355600">
              <a:lnSpc>
                <a:spcPts val="2000"/>
              </a:lnSpc>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八、</a:t>
            </a:r>
            <a:r>
              <a:rPr lang="zh-TW" altLang="zh-TW" sz="1600" kern="100" dirty="0">
                <a:latin typeface="Times New Roman" panose="02020603050405020304" pitchFamily="18" charset="0"/>
                <a:ea typeface="標楷體" panose="03000509000000000000" pitchFamily="65" charset="-120"/>
              </a:rPr>
              <a:t>確認</a:t>
            </a:r>
            <a:r>
              <a:rPr lang="zh-TW" altLang="en-US" sz="1600" kern="100" dirty="0">
                <a:latin typeface="Times New Roman" panose="02020603050405020304" pitchFamily="18" charset="0"/>
                <a:ea typeface="標楷體" panose="03000509000000000000" pitchFamily="65" charset="-120"/>
              </a:rPr>
              <a:t>登打內容無誤後，</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600" kern="100" dirty="0">
                <a:ea typeface="標楷體" panose="03000509000000000000" pitchFamily="65" charset="-120"/>
                <a:cs typeface="Times New Roman" panose="02020603050405020304" pitchFamily="18" charset="0"/>
              </a:rPr>
              <a:t> 點選「</a:t>
            </a:r>
            <a:r>
              <a:rPr lang="zh-TW" altLang="en-US" sz="1600" kern="100" dirty="0">
                <a:ea typeface="標楷體" panose="03000509000000000000" pitchFamily="65" charset="-120"/>
                <a:cs typeface="Times New Roman" panose="02020603050405020304" pitchFamily="18" charset="0"/>
              </a:rPr>
              <a:t>完成作業並上傳</a:t>
            </a:r>
            <a:r>
              <a:rPr lang="zh-TW" altLang="zh-TW" sz="1600" kern="100" dirty="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 ，於報名人員列表狀態顯示</a:t>
            </a:r>
            <a:r>
              <a:rPr lang="zh-TW" altLang="zh-TW" sz="1600" kern="100" dirty="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機關登錄完成</a:t>
            </a:r>
            <a:r>
              <a:rPr lang="zh-TW" altLang="zh-TW" sz="1600" kern="100" dirty="0">
                <a:ea typeface="標楷體" panose="03000509000000000000" pitchFamily="65" charset="-120"/>
                <a:cs typeface="Times New Roman" panose="02020603050405020304" pitchFamily="18" charset="0"/>
              </a:rPr>
              <a:t>」 </a:t>
            </a:r>
            <a:r>
              <a:rPr lang="zh-TW" altLang="zh-TW" sz="1600" kern="100" dirty="0">
                <a:latin typeface="Times New Roman" panose="02020603050405020304" pitchFamily="18" charset="0"/>
                <a:ea typeface="標楷體" panose="03000509000000000000" pitchFamily="65" charset="-120"/>
              </a:rPr>
              <a:t>，</a:t>
            </a:r>
            <a:r>
              <a:rPr lang="zh-TW" altLang="en-US" sz="1600" kern="100" dirty="0">
                <a:latin typeface="Times New Roman" panose="02020603050405020304" pitchFamily="18" charset="0"/>
                <a:ea typeface="標楷體" panose="03000509000000000000" pitchFamily="65" charset="-120"/>
              </a:rPr>
              <a:t>資料即報送致中央一級機關，則</a:t>
            </a:r>
            <a:r>
              <a:rPr lang="zh-TW" altLang="zh-TW" sz="1600" b="1" kern="100" dirty="0">
                <a:solidFill>
                  <a:srgbClr val="FF0000"/>
                </a:solidFill>
                <a:latin typeface="Times New Roman" panose="02020603050405020304" pitchFamily="18" charset="0"/>
                <a:ea typeface="標楷體" panose="03000509000000000000" pitchFamily="65" charset="-120"/>
              </a:rPr>
              <a:t>無法修改</a:t>
            </a:r>
            <a:r>
              <a:rPr lang="zh-TW" altLang="en-US" sz="1600" b="1" kern="100" dirty="0">
                <a:solidFill>
                  <a:srgbClr val="FF0000"/>
                </a:solidFill>
                <a:latin typeface="Times New Roman" panose="02020603050405020304" pitchFamily="18" charset="0"/>
                <a:ea typeface="標楷體" panose="03000509000000000000" pitchFamily="65" charset="-120"/>
              </a:rPr>
              <a:t>或</a:t>
            </a:r>
            <a:r>
              <a:rPr lang="zh-TW" altLang="zh-TW" sz="1600" b="1" kern="100" dirty="0">
                <a:solidFill>
                  <a:srgbClr val="FF0000"/>
                </a:solidFill>
                <a:latin typeface="Times New Roman" panose="02020603050405020304" pitchFamily="18" charset="0"/>
                <a:ea typeface="標楷體" panose="03000509000000000000" pitchFamily="65" charset="-120"/>
              </a:rPr>
              <a:t>刪除</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latin typeface="Calibri" panose="020F0502020204030204" pitchFamily="34" charset="0"/>
              <a:cs typeface="Times New Roman" panose="02020603050405020304" pitchFamily="18" charset="0"/>
            </a:endParaRPr>
          </a:p>
        </p:txBody>
      </p:sp>
      <p:pic>
        <p:nvPicPr>
          <p:cNvPr id="12" name="圖片 11"/>
          <p:cNvPicPr/>
          <p:nvPr/>
        </p:nvPicPr>
        <p:blipFill rotWithShape="1">
          <a:blip r:embed="rId4"/>
          <a:srcRect l="5444" t="50160" r="4444" b="8530"/>
          <a:stretch/>
        </p:blipFill>
        <p:spPr bwMode="auto">
          <a:xfrm>
            <a:off x="1375168" y="1293146"/>
            <a:ext cx="6892725" cy="2705894"/>
          </a:xfrm>
          <a:prstGeom prst="rect">
            <a:avLst/>
          </a:prstGeom>
          <a:ln>
            <a:noFill/>
          </a:ln>
          <a:extLst>
            <a:ext uri="{53640926-AAD7-44D8-BBD7-CCE9431645EC}">
              <a14:shadowObscured xmlns:a14="http://schemas.microsoft.com/office/drawing/2010/main"/>
            </a:ext>
          </a:extLst>
        </p:spPr>
      </p:pic>
      <p:sp>
        <p:nvSpPr>
          <p:cNvPr id="11" name="圓角矩形 7"/>
          <p:cNvSpPr>
            <a:spLocks/>
          </p:cNvSpPr>
          <p:nvPr/>
        </p:nvSpPr>
        <p:spPr bwMode="auto">
          <a:xfrm>
            <a:off x="4606231" y="3625280"/>
            <a:ext cx="792088" cy="226622"/>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0" name="圓角矩形 7"/>
          <p:cNvSpPr>
            <a:spLocks/>
          </p:cNvSpPr>
          <p:nvPr/>
        </p:nvSpPr>
        <p:spPr bwMode="auto">
          <a:xfrm>
            <a:off x="4930267" y="5517232"/>
            <a:ext cx="936104" cy="228289"/>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37681394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19</a:t>
            </a:fld>
            <a:endParaRPr lang="zh-TW" altLang="en-US" dirty="0"/>
          </a:p>
        </p:txBody>
      </p:sp>
      <p:sp>
        <p:nvSpPr>
          <p:cNvPr id="13" name="文字方塊 12"/>
          <p:cNvSpPr txBox="1"/>
          <p:nvPr/>
        </p:nvSpPr>
        <p:spPr>
          <a:xfrm>
            <a:off x="467544" y="188640"/>
            <a:ext cx="597666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-9</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 name="矩形 1"/>
          <p:cNvSpPr/>
          <p:nvPr/>
        </p:nvSpPr>
        <p:spPr>
          <a:xfrm>
            <a:off x="649531" y="1071587"/>
            <a:ext cx="3103735" cy="348813"/>
          </a:xfrm>
          <a:prstGeom prst="rect">
            <a:avLst/>
          </a:prstGeom>
        </p:spPr>
        <p:txBody>
          <a:bodyPr wrap="non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九、完成</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上傳，</a:t>
            </a:r>
            <a:r>
              <a:rPr lang="zh-TW" altLang="zh-TW" sz="1600" kern="100" dirty="0">
                <a:ea typeface="標楷體" panose="03000509000000000000" pitchFamily="65" charset="-120"/>
                <a:cs typeface="Times New Roman" panose="02020603050405020304" pitchFamily="18" charset="0"/>
              </a:rPr>
              <a:t>點選「</a:t>
            </a:r>
            <a:r>
              <a:rPr lang="zh-TW" altLang="en-US" sz="1600" kern="100" dirty="0">
                <a:ea typeface="標楷體" panose="03000509000000000000" pitchFamily="65" charset="-120"/>
                <a:cs typeface="Times New Roman" panose="02020603050405020304" pitchFamily="18" charset="0"/>
              </a:rPr>
              <a:t>下載</a:t>
            </a:r>
            <a:r>
              <a:rPr lang="zh-TW" altLang="zh-TW" sz="1600" kern="100" dirty="0">
                <a:ea typeface="標楷體" panose="03000509000000000000" pitchFamily="65" charset="-120"/>
                <a:cs typeface="Times New Roman" panose="02020603050405020304" pitchFamily="18" charset="0"/>
              </a:rPr>
              <a:t>」 </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latin typeface="Calibri" panose="020F0502020204030204" pitchFamily="34" charset="0"/>
              <a:cs typeface="Times New Roman" panose="02020603050405020304" pitchFamily="18" charset="0"/>
            </a:endParaRPr>
          </a:p>
        </p:txBody>
      </p:sp>
      <p:pic>
        <p:nvPicPr>
          <p:cNvPr id="11" name="圖片 10"/>
          <p:cNvPicPr/>
          <p:nvPr/>
        </p:nvPicPr>
        <p:blipFill rotWithShape="1">
          <a:blip r:embed="rId3"/>
          <a:srcRect t="13183" r="2913" b="8081"/>
          <a:stretch/>
        </p:blipFill>
        <p:spPr bwMode="auto">
          <a:xfrm>
            <a:off x="1187624" y="1528787"/>
            <a:ext cx="7272808" cy="4813977"/>
          </a:xfrm>
          <a:prstGeom prst="rect">
            <a:avLst/>
          </a:prstGeom>
          <a:ln>
            <a:noFill/>
          </a:ln>
          <a:extLst>
            <a:ext uri="{53640926-AAD7-44D8-BBD7-CCE9431645EC}">
              <a14:shadowObscured xmlns:a14="http://schemas.microsoft.com/office/drawing/2010/main"/>
            </a:ext>
          </a:extLst>
        </p:spPr>
      </p:pic>
      <p:sp>
        <p:nvSpPr>
          <p:cNvPr id="8" name="圓角矩形 7"/>
          <p:cNvSpPr>
            <a:spLocks/>
          </p:cNvSpPr>
          <p:nvPr/>
        </p:nvSpPr>
        <p:spPr bwMode="auto">
          <a:xfrm>
            <a:off x="7429138" y="5661248"/>
            <a:ext cx="648072" cy="216024"/>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11262520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a:t>
            </a:fld>
            <a:endParaRPr lang="zh-TW" altLang="en-US" dirty="0"/>
          </a:p>
        </p:txBody>
      </p:sp>
      <p:sp>
        <p:nvSpPr>
          <p:cNvPr id="2" name="矩形 1"/>
          <p:cNvSpPr/>
          <p:nvPr/>
        </p:nvSpPr>
        <p:spPr>
          <a:xfrm>
            <a:off x="1619672" y="2276872"/>
            <a:ext cx="5955476" cy="1631216"/>
          </a:xfrm>
          <a:prstGeom prst="rect">
            <a:avLst/>
          </a:prstGeom>
          <a:noFill/>
          <a:effectLst/>
        </p:spPr>
        <p:txBody>
          <a:bodyPr wrap="square" lIns="91440" tIns="45720" rIns="91440" bIns="45720">
            <a:spAutoFit/>
          </a:bodyPr>
          <a:lstStyle/>
          <a:p>
            <a:pPr algn="ctr"/>
            <a:r>
              <a:rPr lang="zh-TW" altLang="en-US" sz="10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參訓資格</a:t>
            </a:r>
          </a:p>
        </p:txBody>
      </p:sp>
    </p:spTree>
    <p:extLst>
      <p:ext uri="{BB962C8B-B14F-4D97-AF65-F5344CB8AC3E}">
        <p14:creationId xmlns:p14="http://schemas.microsoft.com/office/powerpoint/2010/main" val="30328403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20</a:t>
            </a:fld>
            <a:endParaRPr lang="zh-TW" altLang="en-US" dirty="0"/>
          </a:p>
        </p:txBody>
      </p:sp>
      <p:sp>
        <p:nvSpPr>
          <p:cNvPr id="13" name="文字方塊 12"/>
          <p:cNvSpPr txBox="1"/>
          <p:nvPr/>
        </p:nvSpPr>
        <p:spPr>
          <a:xfrm>
            <a:off x="467544" y="188640"/>
            <a:ext cx="6192688"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-10</a:t>
            </a:r>
            <a:endParaRPr lang="zh-TW" altLang="en-US" sz="2800" b="1" dirty="0">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1473032" y="10781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 name="矩形 1"/>
          <p:cNvSpPr/>
          <p:nvPr/>
        </p:nvSpPr>
        <p:spPr>
          <a:xfrm>
            <a:off x="432048" y="991955"/>
            <a:ext cx="3635896" cy="348813"/>
          </a:xfrm>
          <a:prstGeom prst="rect">
            <a:avLst/>
          </a:prstGeom>
        </p:spPr>
        <p:txBody>
          <a:bodyPr wrap="squar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十、</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可</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開啟</a:t>
            </a:r>
            <a:r>
              <a:rPr lang="zh-TW" altLang="zh-TW" sz="1600" kern="100" dirty="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或</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儲存</a:t>
            </a:r>
            <a:r>
              <a:rPr lang="zh-TW" altLang="zh-TW" sz="1600" kern="100" dirty="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推薦表</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latin typeface="Calibri" panose="020F0502020204030204" pitchFamily="34" charset="0"/>
              <a:cs typeface="Times New Roman" panose="02020603050405020304" pitchFamily="18" charset="0"/>
            </a:endParaRPr>
          </a:p>
        </p:txBody>
      </p:sp>
      <p:pic>
        <p:nvPicPr>
          <p:cNvPr id="10" name="圖片 9"/>
          <p:cNvPicPr/>
          <p:nvPr/>
        </p:nvPicPr>
        <p:blipFill rotWithShape="1">
          <a:blip r:embed="rId3"/>
          <a:srcRect l="-1" t="13544" r="1903" b="6275"/>
          <a:stretch/>
        </p:blipFill>
        <p:spPr bwMode="auto">
          <a:xfrm>
            <a:off x="899592" y="1426929"/>
            <a:ext cx="6984776" cy="4810383"/>
          </a:xfrm>
          <a:prstGeom prst="rect">
            <a:avLst/>
          </a:prstGeom>
          <a:ln>
            <a:noFill/>
          </a:ln>
          <a:extLst>
            <a:ext uri="{53640926-AAD7-44D8-BBD7-CCE9431645EC}">
              <a14:shadowObscured xmlns:a14="http://schemas.microsoft.com/office/drawing/2010/main"/>
            </a:ext>
          </a:extLst>
        </p:spPr>
      </p:pic>
      <p:sp>
        <p:nvSpPr>
          <p:cNvPr id="8" name="圓角矩形 7"/>
          <p:cNvSpPr>
            <a:spLocks/>
          </p:cNvSpPr>
          <p:nvPr/>
        </p:nvSpPr>
        <p:spPr bwMode="auto">
          <a:xfrm>
            <a:off x="3095836" y="3059199"/>
            <a:ext cx="1944216" cy="360040"/>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13024334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675" y="1552166"/>
            <a:ext cx="3569368" cy="5048930"/>
          </a:xfrm>
          <a:prstGeom prst="rect">
            <a:avLst/>
          </a:prstGeom>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21</a:t>
            </a:fld>
            <a:endParaRPr lang="zh-TW" altLang="en-US" dirty="0"/>
          </a:p>
        </p:txBody>
      </p:sp>
      <p:sp>
        <p:nvSpPr>
          <p:cNvPr id="13" name="文字方塊 12"/>
          <p:cNvSpPr txBox="1"/>
          <p:nvPr/>
        </p:nvSpPr>
        <p:spPr>
          <a:xfrm>
            <a:off x="467544" y="188640"/>
            <a:ext cx="604867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-11</a:t>
            </a:r>
            <a:endParaRPr lang="zh-TW" altLang="en-US" sz="2800" b="1" dirty="0">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 name="矩形 1"/>
          <p:cNvSpPr/>
          <p:nvPr/>
        </p:nvSpPr>
        <p:spPr>
          <a:xfrm>
            <a:off x="467544" y="862198"/>
            <a:ext cx="7776864" cy="605294"/>
          </a:xfrm>
          <a:prstGeom prst="rect">
            <a:avLst/>
          </a:prstGeom>
        </p:spPr>
        <p:txBody>
          <a:bodyPr wrap="square">
            <a:spAutoFit/>
          </a:bodyPr>
          <a:lstStyle/>
          <a:p>
            <a:pPr marL="533400" lvl="0" indent="-533400" algn="just">
              <a:lnSpc>
                <a:spcPts val="2000"/>
              </a:lnSpc>
            </a:pP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十一、</a:t>
            </a:r>
            <a:r>
              <a:rPr lang="zh-TW" altLang="en-US" sz="1600" kern="100" dirty="0">
                <a:latin typeface="標楷體" panose="03000509000000000000" pitchFamily="65" charset="-120"/>
                <a:ea typeface="標楷體" panose="03000509000000000000" pitchFamily="65" charset="-120"/>
                <a:cs typeface="Times New Roman" panose="02020603050405020304" pitchFamily="18" charset="0"/>
              </a:rPr>
              <a:t>列印推薦表並</a:t>
            </a: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確認</a:t>
            </a:r>
            <a:r>
              <a:rPr lang="zh-TW" altLang="en-US" sz="1600" kern="100" dirty="0">
                <a:latin typeface="標楷體" panose="03000509000000000000" pitchFamily="65" charset="-120"/>
                <a:ea typeface="標楷體" panose="03000509000000000000" pitchFamily="65" charset="-120"/>
                <a:cs typeface="Times New Roman" panose="02020603050405020304" pitchFamily="18" charset="0"/>
              </a:rPr>
              <a:t>內容</a:t>
            </a: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無誤後，</a:t>
            </a:r>
            <a:r>
              <a:rPr lang="zh-TW" altLang="en-US" sz="1600" kern="100" dirty="0">
                <a:latin typeface="標楷體" panose="03000509000000000000" pitchFamily="65" charset="-120"/>
                <a:ea typeface="標楷體" panose="03000509000000000000" pitchFamily="65" charset="-120"/>
                <a:cs typeface="Times New Roman" panose="02020603050405020304" pitchFamily="18" charset="0"/>
              </a:rPr>
              <a:t>依行政程序核章。另</a:t>
            </a:r>
            <a:r>
              <a:rPr lang="zh-TW" altLang="en-US" sz="1600" dirty="0">
                <a:latin typeface="標楷體" panose="03000509000000000000" pitchFamily="65" charset="-120"/>
                <a:ea typeface="標楷體" panose="03000509000000000000" pitchFamily="65" charset="-120"/>
              </a:rPr>
              <a:t>依規定程序進行初審並函送</a:t>
            </a:r>
            <a:r>
              <a:rPr lang="zh-TW" altLang="en-US" sz="1600" kern="100" dirty="0">
                <a:latin typeface="標楷體" panose="03000509000000000000" pitchFamily="65" charset="-120"/>
                <a:ea typeface="標楷體" panose="03000509000000000000" pitchFamily="65" charset="-120"/>
                <a:cs typeface="Times New Roman" panose="02020603050405020304" pitchFamily="18" charset="0"/>
              </a:rPr>
              <a:t>推薦表，完成報名作業</a:t>
            </a: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a:t>
            </a:r>
          </a:p>
        </p:txBody>
      </p:sp>
      <p:sp>
        <p:nvSpPr>
          <p:cNvPr id="14" name="圓角矩形 13"/>
          <p:cNvSpPr>
            <a:spLocks/>
          </p:cNvSpPr>
          <p:nvPr/>
        </p:nvSpPr>
        <p:spPr bwMode="auto">
          <a:xfrm>
            <a:off x="4810604" y="5596897"/>
            <a:ext cx="3312368" cy="747323"/>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48" y="1467492"/>
            <a:ext cx="3629229" cy="5133604"/>
          </a:xfrm>
          <a:prstGeom prst="rect">
            <a:avLst/>
          </a:prstGeom>
        </p:spPr>
      </p:pic>
    </p:spTree>
    <p:extLst>
      <p:ext uri="{BB962C8B-B14F-4D97-AF65-F5344CB8AC3E}">
        <p14:creationId xmlns:p14="http://schemas.microsoft.com/office/powerpoint/2010/main" val="3681810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22</a:t>
            </a:fld>
            <a:endParaRPr lang="zh-TW" altLang="en-US" dirty="0"/>
          </a:p>
        </p:txBody>
      </p:sp>
      <p:sp>
        <p:nvSpPr>
          <p:cNvPr id="2" name="矩形 1"/>
          <p:cNvSpPr/>
          <p:nvPr/>
        </p:nvSpPr>
        <p:spPr>
          <a:xfrm>
            <a:off x="1475656" y="1484784"/>
            <a:ext cx="6264696" cy="3785652"/>
          </a:xfrm>
          <a:prstGeom prst="rect">
            <a:avLst/>
          </a:prstGeom>
          <a:noFill/>
        </p:spPr>
        <p:txBody>
          <a:bodyPr wrap="square" lIns="91440" tIns="45720" rIns="91440" bIns="45720">
            <a:spAutoFit/>
          </a:bodyPr>
          <a:lstStyle/>
          <a:p>
            <a:pPr algn="ctr"/>
            <a:r>
              <a:rPr lang="zh-TW" altLang="en-US"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總統府、國家安全會議及中央一級機關</a:t>
            </a:r>
            <a:r>
              <a:rPr lang="en-US" altLang="zh-TW"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sz="6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報名資料審查）</a:t>
            </a:r>
          </a:p>
        </p:txBody>
      </p:sp>
    </p:spTree>
    <p:extLst>
      <p:ext uri="{BB962C8B-B14F-4D97-AF65-F5344CB8AC3E}">
        <p14:creationId xmlns:p14="http://schemas.microsoft.com/office/powerpoint/2010/main" val="18965127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23</a:t>
            </a:fld>
            <a:endParaRPr lang="zh-TW" altLang="en-US" dirty="0"/>
          </a:p>
        </p:txBody>
      </p:sp>
      <p:sp>
        <p:nvSpPr>
          <p:cNvPr id="13" name="文字方塊 12"/>
          <p:cNvSpPr txBox="1"/>
          <p:nvPr/>
        </p:nvSpPr>
        <p:spPr>
          <a:xfrm>
            <a:off x="467544" y="188639"/>
            <a:ext cx="684076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審核</a:t>
            </a:r>
            <a:r>
              <a:rPr lang="en-US" altLang="zh-TW" sz="2800" b="1" dirty="0">
                <a:latin typeface="微軟正黑體" panose="020B0604030504040204" pitchFamily="34" charset="-120"/>
                <a:ea typeface="微軟正黑體" panose="020B0604030504040204" pitchFamily="34" charset="-120"/>
              </a:rPr>
              <a:t>1</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556082" y="1088867"/>
            <a:ext cx="3079814" cy="338554"/>
          </a:xfrm>
          <a:prstGeom prst="rect">
            <a:avLst/>
          </a:prstGeom>
        </p:spPr>
        <p:txBody>
          <a:bodyPr wrap="square">
            <a:spAutoFit/>
          </a:bodyPr>
          <a:lstStyle/>
          <a:p>
            <a:r>
              <a:rPr lang="zh-TW" altLang="en-US" sz="1600" kern="100" dirty="0">
                <a:ea typeface="標楷體" panose="03000509000000000000" pitchFamily="65" charset="-120"/>
                <a:cs typeface="Times New Roman" panose="02020603050405020304" pitchFamily="18" charset="0"/>
              </a:rPr>
              <a:t>一</a:t>
            </a:r>
            <a:r>
              <a:rPr lang="zh-TW" altLang="zh-TW" sz="1600" kern="100" dirty="0">
                <a:ea typeface="標楷體" panose="03000509000000000000" pitchFamily="65" charset="-120"/>
                <a:cs typeface="Times New Roman" panose="02020603050405020304" pitchFamily="18" charset="0"/>
              </a:rPr>
              <a:t>、點選「</a:t>
            </a:r>
            <a:r>
              <a:rPr lang="zh-TW" altLang="en-US" sz="1600" kern="100" dirty="0">
                <a:ea typeface="標楷體" panose="03000509000000000000" pitchFamily="65" charset="-120"/>
                <a:cs typeface="Times New Roman" panose="02020603050405020304" pitchFamily="18" charset="0"/>
              </a:rPr>
              <a:t>審核報名人員</a:t>
            </a:r>
            <a:r>
              <a:rPr lang="zh-TW" altLang="zh-TW" sz="1600" kern="100" dirty="0">
                <a:ea typeface="標楷體" panose="03000509000000000000" pitchFamily="65" charset="-120"/>
                <a:cs typeface="Times New Roman" panose="02020603050405020304" pitchFamily="18" charset="0"/>
              </a:rPr>
              <a:t>」。</a:t>
            </a:r>
            <a:endParaRPr lang="zh-TW" altLang="en-US" sz="1600" dirty="0"/>
          </a:p>
        </p:txBody>
      </p:sp>
      <p:pic>
        <p:nvPicPr>
          <p:cNvPr id="12" name="圖片 11"/>
          <p:cNvPicPr/>
          <p:nvPr/>
        </p:nvPicPr>
        <p:blipFill rotWithShape="1">
          <a:blip r:embed="rId3"/>
          <a:srcRect t="13544" r="2480" b="7720"/>
          <a:stretch/>
        </p:blipFill>
        <p:spPr bwMode="auto">
          <a:xfrm>
            <a:off x="1420416" y="1546068"/>
            <a:ext cx="5815880" cy="4358480"/>
          </a:xfrm>
          <a:prstGeom prst="rect">
            <a:avLst/>
          </a:prstGeom>
          <a:ln>
            <a:noFill/>
          </a:ln>
          <a:extLst>
            <a:ext uri="{53640926-AAD7-44D8-BBD7-CCE9431645EC}">
              <a14:shadowObscured xmlns:a14="http://schemas.microsoft.com/office/drawing/2010/main"/>
            </a:ext>
          </a:extLst>
        </p:spPr>
      </p:pic>
      <p:sp>
        <p:nvSpPr>
          <p:cNvPr id="3" name="AutoShape 3"/>
          <p:cNvSpPr>
            <a:spLocks/>
          </p:cNvSpPr>
          <p:nvPr/>
        </p:nvSpPr>
        <p:spPr bwMode="auto">
          <a:xfrm>
            <a:off x="1420416" y="2852936"/>
            <a:ext cx="778901" cy="26968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6739313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24</a:t>
            </a:fld>
            <a:endParaRPr lang="zh-TW" altLang="en-US" dirty="0"/>
          </a:p>
        </p:txBody>
      </p:sp>
      <p:sp>
        <p:nvSpPr>
          <p:cNvPr id="13" name="文字方塊 12"/>
          <p:cNvSpPr txBox="1"/>
          <p:nvPr/>
        </p:nvSpPr>
        <p:spPr>
          <a:xfrm>
            <a:off x="467544" y="188639"/>
            <a:ext cx="684076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審核</a:t>
            </a: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556082" y="1088867"/>
            <a:ext cx="7400294" cy="594202"/>
          </a:xfrm>
          <a:prstGeom prst="rect">
            <a:avLst/>
          </a:prstGeom>
        </p:spPr>
        <p:txBody>
          <a:bodyPr wrap="square">
            <a:spAutoFit/>
          </a:bodyPr>
          <a:lstStyle/>
          <a:p>
            <a:pPr marL="355600" indent="-355600">
              <a:lnSpc>
                <a:spcPts val="2000"/>
              </a:lnSpc>
            </a:pP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二</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於狀態</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點選「</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機關登錄完成</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，於功能點選</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審核</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，進入所屬機關報名人員資料畫面</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en-US" sz="1600" kern="100" dirty="0">
              <a:latin typeface="Calibri" panose="020F0502020204030204" pitchFamily="34" charset="0"/>
              <a:ea typeface="標楷體" panose="03000509000000000000" pitchFamily="65" charset="-120"/>
              <a:cs typeface="Times New Roman" panose="02020603050405020304" pitchFamily="18" charset="0"/>
            </a:endParaRPr>
          </a:p>
        </p:txBody>
      </p:sp>
      <p:pic>
        <p:nvPicPr>
          <p:cNvPr id="10" name="圖片 9"/>
          <p:cNvPicPr/>
          <p:nvPr/>
        </p:nvPicPr>
        <p:blipFill rotWithShape="1">
          <a:blip r:embed="rId3"/>
          <a:srcRect t="13364" r="2005" b="20723"/>
          <a:stretch/>
        </p:blipFill>
        <p:spPr bwMode="auto">
          <a:xfrm>
            <a:off x="1043608" y="1770021"/>
            <a:ext cx="6912768" cy="4321299"/>
          </a:xfrm>
          <a:prstGeom prst="rect">
            <a:avLst/>
          </a:prstGeom>
          <a:ln>
            <a:noFill/>
          </a:ln>
          <a:extLst>
            <a:ext uri="{53640926-AAD7-44D8-BBD7-CCE9431645EC}">
              <a14:shadowObscured xmlns:a14="http://schemas.microsoft.com/office/drawing/2010/main"/>
            </a:ext>
          </a:extLst>
        </p:spPr>
      </p:pic>
      <p:sp>
        <p:nvSpPr>
          <p:cNvPr id="3" name="AutoShape 3"/>
          <p:cNvSpPr>
            <a:spLocks/>
          </p:cNvSpPr>
          <p:nvPr/>
        </p:nvSpPr>
        <p:spPr bwMode="auto">
          <a:xfrm>
            <a:off x="6732240" y="3394855"/>
            <a:ext cx="792088" cy="193438"/>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4" name="AutoShape 3"/>
          <p:cNvSpPr>
            <a:spLocks/>
          </p:cNvSpPr>
          <p:nvPr/>
        </p:nvSpPr>
        <p:spPr bwMode="auto">
          <a:xfrm>
            <a:off x="6630890" y="4672752"/>
            <a:ext cx="864096" cy="31563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41217461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15" name="圖片 14"/>
          <p:cNvPicPr/>
          <p:nvPr/>
        </p:nvPicPr>
        <p:blipFill rotWithShape="1">
          <a:blip r:embed="rId3"/>
          <a:srcRect t="13364" r="2336" b="20542"/>
          <a:stretch/>
        </p:blipFill>
        <p:spPr bwMode="auto">
          <a:xfrm>
            <a:off x="1565597" y="4111659"/>
            <a:ext cx="6768752" cy="2730914"/>
          </a:xfrm>
          <a:prstGeom prst="rect">
            <a:avLst/>
          </a:prstGeom>
          <a:ln>
            <a:noFill/>
          </a:ln>
          <a:extLst>
            <a:ext uri="{53640926-AAD7-44D8-BBD7-CCE9431645EC}">
              <a14:shadowObscured xmlns:a14="http://schemas.microsoft.com/office/drawing/2010/main"/>
            </a:ext>
          </a:extLst>
        </p:spPr>
      </p:pic>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25</a:t>
            </a:fld>
            <a:endParaRPr lang="zh-TW" altLang="en-US" dirty="0"/>
          </a:p>
        </p:txBody>
      </p:sp>
      <p:sp>
        <p:nvSpPr>
          <p:cNvPr id="13" name="文字方塊 12"/>
          <p:cNvSpPr txBox="1"/>
          <p:nvPr/>
        </p:nvSpPr>
        <p:spPr>
          <a:xfrm>
            <a:off x="467544" y="188639"/>
            <a:ext cx="684076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審核</a:t>
            </a:r>
            <a:r>
              <a:rPr lang="en-US" altLang="zh-TW" sz="2800" b="1" dirty="0">
                <a:latin typeface="微軟正黑體" panose="020B0604030504040204" pitchFamily="34" charset="-120"/>
                <a:ea typeface="微軟正黑體" panose="020B0604030504040204" pitchFamily="34" charset="-120"/>
              </a:rPr>
              <a:t>3</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475254" y="836324"/>
            <a:ext cx="7400294" cy="861774"/>
          </a:xfrm>
          <a:prstGeom prst="rect">
            <a:avLst/>
          </a:prstGeom>
        </p:spPr>
        <p:txBody>
          <a:bodyPr wrap="square">
            <a:spAutoFit/>
          </a:bodyPr>
          <a:lstStyle/>
          <a:p>
            <a:pPr marL="355600" indent="-355600">
              <a:lnSpc>
                <a:spcPts val="2000"/>
              </a:lnSpc>
            </a:pP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三</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進行報名人員資料審查，如無誤請點選</a:t>
            </a:r>
            <a:r>
              <a:rPr lang="zh-TW" altLang="zh-TW" sz="1600" b="1"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600" b="1"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通過</a:t>
            </a:r>
            <a:r>
              <a:rPr lang="zh-TW" altLang="zh-TW" sz="1600" b="1"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，該名人員資料即進入本會資料庫，</a:t>
            </a:r>
            <a:r>
              <a:rPr lang="zh-TW" altLang="en-US" sz="1600" b="1"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點選後則無法更改，請確認後點選</a:t>
            </a:r>
            <a:r>
              <a:rPr lang="zh-TW" altLang="zh-TW" sz="1600" b="1"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。可於狀態</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點選「</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審核通過</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查詢完成報名人員資料</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en-US" sz="1600" kern="100" dirty="0">
              <a:latin typeface="Calibri" panose="020F0502020204030204" pitchFamily="34" charset="0"/>
              <a:ea typeface="標楷體" panose="03000509000000000000" pitchFamily="65" charset="-120"/>
              <a:cs typeface="Times New Roman" panose="02020603050405020304" pitchFamily="18" charset="0"/>
            </a:endParaRPr>
          </a:p>
        </p:txBody>
      </p:sp>
      <p:pic>
        <p:nvPicPr>
          <p:cNvPr id="12" name="圖片 11"/>
          <p:cNvPicPr/>
          <p:nvPr/>
        </p:nvPicPr>
        <p:blipFill rotWithShape="1">
          <a:blip r:embed="rId4"/>
          <a:srcRect l="-1300" t="52369" r="3636" b="9708"/>
          <a:stretch/>
        </p:blipFill>
        <p:spPr bwMode="auto">
          <a:xfrm>
            <a:off x="1480165" y="1654641"/>
            <a:ext cx="6840760" cy="2442998"/>
          </a:xfrm>
          <a:prstGeom prst="rect">
            <a:avLst/>
          </a:prstGeom>
          <a:ln>
            <a:noFill/>
          </a:ln>
          <a:extLst>
            <a:ext uri="{53640926-AAD7-44D8-BBD7-CCE9431645EC}">
              <a14:shadowObscured xmlns:a14="http://schemas.microsoft.com/office/drawing/2010/main"/>
            </a:ext>
          </a:extLst>
        </p:spPr>
      </p:pic>
      <p:sp>
        <p:nvSpPr>
          <p:cNvPr id="3" name="AutoShape 3"/>
          <p:cNvSpPr>
            <a:spLocks/>
          </p:cNvSpPr>
          <p:nvPr/>
        </p:nvSpPr>
        <p:spPr bwMode="auto">
          <a:xfrm>
            <a:off x="4878945" y="3721337"/>
            <a:ext cx="792088" cy="30010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4" name="AutoShape 3"/>
          <p:cNvSpPr>
            <a:spLocks/>
          </p:cNvSpPr>
          <p:nvPr/>
        </p:nvSpPr>
        <p:spPr bwMode="auto">
          <a:xfrm>
            <a:off x="7062938" y="5201376"/>
            <a:ext cx="864096" cy="2017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6" name="AutoShape 3"/>
          <p:cNvSpPr>
            <a:spLocks/>
          </p:cNvSpPr>
          <p:nvPr/>
        </p:nvSpPr>
        <p:spPr bwMode="auto">
          <a:xfrm>
            <a:off x="7094194" y="6434393"/>
            <a:ext cx="687835" cy="24104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21598974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26</a:t>
            </a:fld>
            <a:endParaRPr lang="zh-TW" altLang="en-US" dirty="0"/>
          </a:p>
        </p:txBody>
      </p:sp>
      <p:sp>
        <p:nvSpPr>
          <p:cNvPr id="13" name="文字方塊 12"/>
          <p:cNvSpPr txBox="1"/>
          <p:nvPr/>
        </p:nvSpPr>
        <p:spPr>
          <a:xfrm>
            <a:off x="467544" y="188639"/>
            <a:ext cx="684076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高階文官培訓線上報送作業</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審核</a:t>
            </a:r>
            <a:r>
              <a:rPr lang="en-US" altLang="zh-TW" sz="2800" b="1" dirty="0">
                <a:latin typeface="微軟正黑體" panose="020B0604030504040204" pitchFamily="34" charset="-120"/>
                <a:ea typeface="微軟正黑體" panose="020B0604030504040204" pitchFamily="34" charset="-120"/>
              </a:rPr>
              <a:t>4</a:t>
            </a:r>
            <a:endParaRPr lang="zh-TW" altLang="en-US" sz="2800" b="1" dirty="0">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580487" y="896421"/>
            <a:ext cx="7400294" cy="861774"/>
          </a:xfrm>
          <a:prstGeom prst="rect">
            <a:avLst/>
          </a:prstGeom>
        </p:spPr>
        <p:txBody>
          <a:bodyPr wrap="square">
            <a:spAutoFit/>
          </a:bodyPr>
          <a:lstStyle/>
          <a:p>
            <a:pPr marL="355600" indent="-355600">
              <a:lnSpc>
                <a:spcPts val="2000"/>
              </a:lnSpc>
            </a:pP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四</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報名人員資如有錯誤或資格不符，無法通過初審，請點選</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退回</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，該名人員資料即退回至報送機關。可於狀態</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點選「</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機關登錄中</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a:latin typeface="Calibri" panose="020F0502020204030204" pitchFamily="34" charset="0"/>
                <a:ea typeface="標楷體" panose="03000509000000000000" pitchFamily="65" charset="-120"/>
                <a:cs typeface="Times New Roman" panose="02020603050405020304" pitchFamily="18" charset="0"/>
              </a:rPr>
              <a:t>查詢所屬機關尚未完成報名的人員資料</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en-US" sz="1600" kern="100" dirty="0">
              <a:latin typeface="Calibri" panose="020F0502020204030204" pitchFamily="34" charset="0"/>
              <a:ea typeface="標楷體" panose="03000509000000000000" pitchFamily="65" charset="-120"/>
              <a:cs typeface="Times New Roman" panose="02020603050405020304" pitchFamily="18" charset="0"/>
            </a:endParaRPr>
          </a:p>
        </p:txBody>
      </p:sp>
      <p:pic>
        <p:nvPicPr>
          <p:cNvPr id="17" name="圖片 16"/>
          <p:cNvPicPr/>
          <p:nvPr/>
        </p:nvPicPr>
        <p:blipFill rotWithShape="1">
          <a:blip r:embed="rId3"/>
          <a:srcRect t="55260" r="2336" b="9887"/>
          <a:stretch/>
        </p:blipFill>
        <p:spPr bwMode="auto">
          <a:xfrm>
            <a:off x="1043608" y="1711474"/>
            <a:ext cx="6840760" cy="2030804"/>
          </a:xfrm>
          <a:prstGeom prst="rect">
            <a:avLst/>
          </a:prstGeom>
          <a:ln>
            <a:noFill/>
          </a:ln>
          <a:extLst>
            <a:ext uri="{53640926-AAD7-44D8-BBD7-CCE9431645EC}">
              <a14:shadowObscured xmlns:a14="http://schemas.microsoft.com/office/drawing/2010/main"/>
            </a:ext>
          </a:extLst>
        </p:spPr>
      </p:pic>
      <p:sp>
        <p:nvSpPr>
          <p:cNvPr id="14" name="AutoShape 3"/>
          <p:cNvSpPr>
            <a:spLocks/>
          </p:cNvSpPr>
          <p:nvPr/>
        </p:nvSpPr>
        <p:spPr bwMode="auto">
          <a:xfrm>
            <a:off x="4341701" y="3391661"/>
            <a:ext cx="864096" cy="27140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pic>
        <p:nvPicPr>
          <p:cNvPr id="20" name="圖片 19"/>
          <p:cNvPicPr/>
          <p:nvPr/>
        </p:nvPicPr>
        <p:blipFill rotWithShape="1">
          <a:blip r:embed="rId4"/>
          <a:srcRect t="27449" r="2336" b="20180"/>
          <a:stretch/>
        </p:blipFill>
        <p:spPr bwMode="auto">
          <a:xfrm>
            <a:off x="1025312" y="3837896"/>
            <a:ext cx="6859055" cy="2831464"/>
          </a:xfrm>
          <a:prstGeom prst="rect">
            <a:avLst/>
          </a:prstGeom>
          <a:ln>
            <a:noFill/>
          </a:ln>
          <a:extLst>
            <a:ext uri="{53640926-AAD7-44D8-BBD7-CCE9431645EC}">
              <a14:shadowObscured xmlns:a14="http://schemas.microsoft.com/office/drawing/2010/main"/>
            </a:ext>
          </a:extLst>
        </p:spPr>
      </p:pic>
      <p:sp>
        <p:nvSpPr>
          <p:cNvPr id="3" name="AutoShape 3"/>
          <p:cNvSpPr>
            <a:spLocks/>
          </p:cNvSpPr>
          <p:nvPr/>
        </p:nvSpPr>
        <p:spPr bwMode="auto">
          <a:xfrm>
            <a:off x="6666894" y="4348774"/>
            <a:ext cx="792088" cy="14401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9" name="AutoShape 3"/>
          <p:cNvSpPr>
            <a:spLocks/>
          </p:cNvSpPr>
          <p:nvPr/>
        </p:nvSpPr>
        <p:spPr bwMode="auto">
          <a:xfrm>
            <a:off x="6588224" y="5129307"/>
            <a:ext cx="792088" cy="21581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34424786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CCFF"/>
            </a:gs>
          </a:gsLst>
          <a:lin ang="2700000" scaled="1"/>
          <a:tileRect/>
        </a:grad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pPr>
              <a:defRPr/>
            </a:pPr>
            <a:fld id="{0D4EEC3A-DE7D-4E1E-9A4F-B607DB54655F}" type="slidenum">
              <a:rPr lang="zh-TW" altLang="en-US">
                <a:solidFill>
                  <a:prstClr val="black">
                    <a:tint val="75000"/>
                  </a:prstClr>
                </a:solidFill>
              </a:rPr>
              <a:pPr>
                <a:defRPr/>
              </a:pPr>
              <a:t>27</a:t>
            </a:fld>
            <a:endParaRPr lang="zh-TW" altLang="en-US">
              <a:solidFill>
                <a:prstClr val="black">
                  <a:tint val="75000"/>
                </a:prstClr>
              </a:solidFill>
            </a:endParaRPr>
          </a:p>
        </p:txBody>
      </p:sp>
      <p:sp>
        <p:nvSpPr>
          <p:cNvPr id="4" name="投影片編號版面配置區 1"/>
          <p:cNvSpPr txBox="1">
            <a:spLocks/>
          </p:cNvSpPr>
          <p:nvPr/>
        </p:nvSpPr>
        <p:spPr>
          <a:xfrm>
            <a:off x="7010400" y="6492875"/>
            <a:ext cx="2133600" cy="365125"/>
          </a:xfrm>
          <a:prstGeom prst="rect">
            <a:avLst/>
          </a:prstGeom>
        </p:spPr>
        <p:txBody>
          <a:bodyPr anchor="ctr"/>
          <a:lstStyle/>
          <a:p>
            <a:pPr algn="ctr">
              <a:defRPr/>
            </a:pPr>
            <a:endParaRPr lang="zh-TW" altLang="en-US" sz="1200" dirty="0">
              <a:solidFill>
                <a:prstClr val="black">
                  <a:tint val="75000"/>
                </a:prstClr>
              </a:solidFill>
            </a:endParaRPr>
          </a:p>
        </p:txBody>
      </p:sp>
      <p:sp>
        <p:nvSpPr>
          <p:cNvPr id="10" name="Text Box 7"/>
          <p:cNvSpPr txBox="1">
            <a:spLocks noChangeArrowheads="1"/>
          </p:cNvSpPr>
          <p:nvPr/>
        </p:nvSpPr>
        <p:spPr bwMode="auto">
          <a:xfrm>
            <a:off x="611560" y="476672"/>
            <a:ext cx="2395562" cy="707886"/>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kumimoji="1" lang="zh-TW" altLang="en-US" sz="40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Arial Unicode MS" pitchFamily="34" charset="-120"/>
              </a:rPr>
              <a:t>服務專線</a:t>
            </a:r>
          </a:p>
        </p:txBody>
      </p:sp>
      <p:sp>
        <p:nvSpPr>
          <p:cNvPr id="13" name="Rectangle 42"/>
          <p:cNvSpPr>
            <a:spLocks noChangeArrowheads="1"/>
          </p:cNvSpPr>
          <p:nvPr/>
        </p:nvSpPr>
        <p:spPr bwMode="auto">
          <a:xfrm>
            <a:off x="3597632" y="2492896"/>
            <a:ext cx="7920880" cy="226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fontAlgn="base" hangingPunct="1">
              <a:spcBef>
                <a:spcPct val="0"/>
              </a:spcBef>
              <a:spcAft>
                <a:spcPct val="0"/>
              </a:spcAft>
            </a:pPr>
            <a:endParaRPr lang="zh-TW" altLang="zh-TW" b="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20" name="群組 14"/>
          <p:cNvGrpSpPr>
            <a:grpSpLocks/>
          </p:cNvGrpSpPr>
          <p:nvPr/>
        </p:nvGrpSpPr>
        <p:grpSpPr bwMode="auto">
          <a:xfrm>
            <a:off x="5857785" y="5389761"/>
            <a:ext cx="2232248" cy="1279599"/>
            <a:chOff x="6750547" y="2143116"/>
            <a:chExt cx="2351916" cy="1672726"/>
          </a:xfrm>
        </p:grpSpPr>
        <p:pic>
          <p:nvPicPr>
            <p:cNvPr id="21" name="Picture 2" descr="http://www.jhes.km.edu.tw/PIC/business/2/9.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437" y="2143116"/>
              <a:ext cx="1607356"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www.jhes.km.edu.tw/PIC/business/3/9.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0640">
              <a:off x="6750547" y="3172900"/>
              <a:ext cx="2351916"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資料庫圖表 5"/>
          <p:cNvGraphicFramePr/>
          <p:nvPr>
            <p:extLst>
              <p:ext uri="{D42A27DB-BD31-4B8C-83A1-F6EECF244321}">
                <p14:modId xmlns:p14="http://schemas.microsoft.com/office/powerpoint/2010/main" val="1576525245"/>
              </p:ext>
            </p:extLst>
          </p:nvPr>
        </p:nvGraphicFramePr>
        <p:xfrm>
          <a:off x="323528" y="1361244"/>
          <a:ext cx="842493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4674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a:t>
            </a:fld>
            <a:endParaRPr lang="zh-TW" altLang="en-US" dirty="0"/>
          </a:p>
        </p:txBody>
      </p:sp>
      <p:sp>
        <p:nvSpPr>
          <p:cNvPr id="7" name="文字方塊 6"/>
          <p:cNvSpPr txBox="1"/>
          <p:nvPr/>
        </p:nvSpPr>
        <p:spPr>
          <a:xfrm>
            <a:off x="251520" y="404664"/>
            <a:ext cx="2736304"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參訓人員關聯</a:t>
            </a:r>
          </a:p>
        </p:txBody>
      </p:sp>
      <p:graphicFrame>
        <p:nvGraphicFramePr>
          <p:cNvPr id="17" name="資料庫圖表 16"/>
          <p:cNvGraphicFramePr/>
          <p:nvPr>
            <p:extLst>
              <p:ext uri="{D42A27DB-BD31-4B8C-83A1-F6EECF244321}">
                <p14:modId xmlns:p14="http://schemas.microsoft.com/office/powerpoint/2010/main" val="3169094303"/>
              </p:ext>
            </p:extLst>
          </p:nvPr>
        </p:nvGraphicFramePr>
        <p:xfrm>
          <a:off x="1403648" y="260648"/>
          <a:ext cx="7560840" cy="5832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179512" y="4752725"/>
            <a:ext cx="2664296" cy="1384995"/>
          </a:xfrm>
          <a:prstGeom prst="rect">
            <a:avLst/>
          </a:prstGeom>
          <a:noFill/>
        </p:spPr>
        <p:txBody>
          <a:bodyPr wrap="square" rtlCol="0">
            <a:spAutoFit/>
          </a:body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小叮嚀</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a:t>
            </a:r>
          </a:p>
          <a:p>
            <a:pPr marL="265113" indent="-265113" algn="just"/>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薦送機關係指</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總統府及國家安全會議、中央一級機關 </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a:t>
            </a:r>
            <a:r>
              <a:rPr lang="zh-TW" altLang="en-US"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高階公務人員中長期發展性訓練辦法第</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6</a:t>
            </a:r>
            <a:r>
              <a:rPr lang="zh-TW" altLang="en-US"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條</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lgn="just"/>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主管機關係指各中央二級以上機關</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直轄市政府或</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縣（市）政府 </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a:t>
            </a:r>
            <a:r>
              <a:rPr lang="zh-TW" altLang="en-US"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公務人員訓練進修法第</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2</a:t>
            </a:r>
            <a:r>
              <a:rPr lang="zh-TW" altLang="en-US"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條</a:t>
            </a:r>
            <a:r>
              <a:rPr lang="en-US" altLang="zh-TW" sz="1200" u="sng" dirty="0">
                <a:latin typeface="Times New Roman" panose="02020603050405020304" pitchFamily="18" charset="0"/>
                <a:ea typeface="標楷體" panose="03000509000000000000" pitchFamily="65" charset="-120"/>
                <a:cs typeface="Times New Roman" panose="02020603050405020304" pitchFamily="18" charset="0"/>
                <a:hlinkClick r:id="" action="ppaction://noaction"/>
              </a:rPr>
              <a:t>)</a:t>
            </a:r>
            <a:endParaRPr lang="zh-TW" altLang="zh-TW" sz="1200" u="sng"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圓角矩形圖說文字 5"/>
          <p:cNvSpPr/>
          <p:nvPr/>
        </p:nvSpPr>
        <p:spPr>
          <a:xfrm>
            <a:off x="179512" y="4653136"/>
            <a:ext cx="2736304" cy="1584175"/>
          </a:xfrm>
          <a:prstGeom prst="wedgeRoundRectCallout">
            <a:avLst>
              <a:gd name="adj1" fmla="val -39900"/>
              <a:gd name="adj2" fmla="val 729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99020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a:t>
            </a:fld>
            <a:endParaRPr lang="zh-TW" altLang="en-US" dirty="0"/>
          </a:p>
        </p:txBody>
      </p:sp>
      <p:graphicFrame>
        <p:nvGraphicFramePr>
          <p:cNvPr id="15" name="資料庫圖表 14"/>
          <p:cNvGraphicFramePr/>
          <p:nvPr>
            <p:extLst>
              <p:ext uri="{D42A27DB-BD31-4B8C-83A1-F6EECF244321}">
                <p14:modId xmlns:p14="http://schemas.microsoft.com/office/powerpoint/2010/main" val="1875093617"/>
              </p:ext>
            </p:extLst>
          </p:nvPr>
        </p:nvGraphicFramePr>
        <p:xfrm>
          <a:off x="1187624" y="1268760"/>
          <a:ext cx="6768752" cy="445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251520" y="404664"/>
            <a:ext cx="2736304"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參訓資格概述</a:t>
            </a:r>
          </a:p>
        </p:txBody>
      </p:sp>
    </p:spTree>
    <p:extLst>
      <p:ext uri="{BB962C8B-B14F-4D97-AF65-F5344CB8AC3E}">
        <p14:creationId xmlns:p14="http://schemas.microsoft.com/office/powerpoint/2010/main" val="25878518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a:t>
            </a:fld>
            <a:endParaRPr lang="zh-TW" altLang="en-US" dirty="0"/>
          </a:p>
        </p:txBody>
      </p:sp>
      <p:grpSp>
        <p:nvGrpSpPr>
          <p:cNvPr id="3" name="群組 2"/>
          <p:cNvGrpSpPr/>
          <p:nvPr/>
        </p:nvGrpSpPr>
        <p:grpSpPr>
          <a:xfrm>
            <a:off x="493994" y="721102"/>
            <a:ext cx="8604956" cy="4912320"/>
            <a:chOff x="467544" y="764704"/>
            <a:chExt cx="8604956" cy="4912320"/>
          </a:xfrm>
        </p:grpSpPr>
        <p:graphicFrame>
          <p:nvGraphicFramePr>
            <p:cNvPr id="8" name="資料庫圖表 7"/>
            <p:cNvGraphicFramePr/>
            <p:nvPr>
              <p:extLst>
                <p:ext uri="{D42A27DB-BD31-4B8C-83A1-F6EECF244321}">
                  <p14:modId xmlns:p14="http://schemas.microsoft.com/office/powerpoint/2010/main" val="1398132718"/>
                </p:ext>
              </p:extLst>
            </p:nvPr>
          </p:nvGraphicFramePr>
          <p:xfrm>
            <a:off x="467544" y="764704"/>
            <a:ext cx="612068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十字形 8"/>
            <p:cNvSpPr/>
            <p:nvPr/>
          </p:nvSpPr>
          <p:spPr>
            <a:xfrm>
              <a:off x="2313302" y="3220864"/>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十字形 9"/>
            <p:cNvSpPr/>
            <p:nvPr/>
          </p:nvSpPr>
          <p:spPr>
            <a:xfrm>
              <a:off x="4401534" y="3212640"/>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L-圖案 11"/>
            <p:cNvSpPr/>
            <p:nvPr/>
          </p:nvSpPr>
          <p:spPr>
            <a:xfrm rot="2521092">
              <a:off x="6541618" y="3207528"/>
              <a:ext cx="250850" cy="258070"/>
            </a:xfrm>
            <a:prstGeom prst="corner">
              <a:avLst>
                <a:gd name="adj1" fmla="val 26775"/>
                <a:gd name="adj2" fmla="val 23086"/>
              </a:avLst>
            </a:prstGeom>
            <a:solidFill>
              <a:srgbClr val="FF0000"/>
            </a:solidFill>
            <a:ln>
              <a:solidFill>
                <a:schemeClr val="bg1">
                  <a:lumMod val="95000"/>
                </a:schemeClr>
              </a:solidFill>
            </a:ln>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840252" y="1725582"/>
              <a:ext cx="2232248" cy="2492990"/>
            </a:xfrm>
            <a:prstGeom prst="rect">
              <a:avLst/>
            </a:prstGeom>
            <a:solidFill>
              <a:schemeClr val="accent4">
                <a:lumMod val="20000"/>
                <a:lumOff val="80000"/>
              </a:schemeClr>
            </a:solidFill>
            <a:ln>
              <a:solidFill>
                <a:schemeClr val="tx1"/>
              </a:solidFill>
              <a:prstDash val="lgDash"/>
            </a:ln>
          </p:spPr>
          <p:txBody>
            <a:bodyPr wrap="square" rtlCol="0">
              <a:spAutoFit/>
            </a:bodyPr>
            <a:lstStyle/>
            <a:p>
              <a:r>
                <a:rPr lang="en-US" altLang="zh-TW" sz="1200" b="1" u="sng" dirty="0">
                  <a:latin typeface="微軟正黑體" panose="020B0604030504040204" pitchFamily="34" charset="-120"/>
                  <a:ea typeface="微軟正黑體" panose="020B0604030504040204" pitchFamily="34" charset="-120"/>
                </a:rPr>
                <a:t>※</a:t>
              </a:r>
              <a:r>
                <a:rPr lang="zh-TW" altLang="en-US" sz="1200" b="1" u="sng" dirty="0">
                  <a:latin typeface="微軟正黑體" panose="020B0604030504040204" pitchFamily="34" charset="-120"/>
                  <a:ea typeface="微軟正黑體" panose="020B0604030504040204" pitchFamily="34" charset="-120"/>
                </a:rPr>
                <a:t>依班別資格參訓</a:t>
              </a:r>
              <a:endParaRPr lang="en-US" altLang="zh-TW" sz="1200" b="1" u="sng"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管理發展訓練</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合格實授簡任第十一職等，或合格實授簡任第十職等職務滿</a:t>
              </a:r>
              <a:r>
                <a:rPr lang="en-US" altLang="zh-TW" sz="1200" dirty="0">
                  <a:latin typeface="微軟正黑體" panose="020B0604030504040204" pitchFamily="34" charset="-120"/>
                  <a:ea typeface="微軟正黑體" panose="020B0604030504040204" pitchFamily="34" charset="-120"/>
                </a:rPr>
                <a:t>2</a:t>
              </a:r>
              <a:r>
                <a:rPr lang="zh-TW" altLang="zh-TW" sz="1200" dirty="0">
                  <a:latin typeface="微軟正黑體" panose="020B0604030504040204" pitchFamily="34" charset="-120"/>
                  <a:ea typeface="微軟正黑體" panose="020B0604030504040204" pitchFamily="34" charset="-120"/>
                </a:rPr>
                <a:t>年以上</a:t>
              </a:r>
              <a:r>
                <a:rPr lang="zh-TW" altLang="en-US" sz="1200" dirty="0">
                  <a:latin typeface="微軟正黑體" panose="020B0604030504040204" pitchFamily="34" charset="-120"/>
                  <a:ea typeface="微軟正黑體" panose="020B0604030504040204" pitchFamily="34" charset="-120"/>
                </a:rPr>
                <a:t>。</a:t>
              </a:r>
            </a:p>
            <a:p>
              <a:pPr lvl="0"/>
              <a:endParaRPr lang="en-US" altLang="zh-TW" sz="8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領導發展訓練</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合格實授簡任第十二職等人員或合格實授簡任第十一職之機關首長</a:t>
              </a:r>
              <a:r>
                <a:rPr lang="zh-TW" altLang="en-US" sz="1200" dirty="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a:p>
              <a:endParaRPr lang="en-US" altLang="zh-TW" sz="8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決策發展訓練</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合格實授簡任第十三職等或第十四職等人員或合格實授簡任第十二職等之機關首長。</a:t>
              </a:r>
              <a:endParaRPr lang="en-US" altLang="zh-TW" sz="1200" dirty="0">
                <a:latin typeface="微軟正黑體" panose="020B0604030504040204" pitchFamily="34" charset="-120"/>
                <a:ea typeface="微軟正黑體" panose="020B0604030504040204" pitchFamily="34" charset="-120"/>
              </a:endParaRPr>
            </a:p>
            <a:p>
              <a:endParaRPr lang="en-US" altLang="zh-TW" sz="800" dirty="0">
                <a:latin typeface="微軟正黑體" panose="020B0604030504040204" pitchFamily="34" charset="-120"/>
                <a:ea typeface="微軟正黑體" panose="020B0604030504040204" pitchFamily="34" charset="-120"/>
              </a:endParaRPr>
            </a:p>
          </p:txBody>
        </p:sp>
      </p:grpSp>
      <p:sp>
        <p:nvSpPr>
          <p:cNvPr id="16" name="文字方塊 15"/>
          <p:cNvSpPr txBox="1"/>
          <p:nvPr/>
        </p:nvSpPr>
        <p:spPr>
          <a:xfrm>
            <a:off x="251520" y="116632"/>
            <a:ext cx="2376264"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參訓資格詳介</a:t>
            </a:r>
          </a:p>
        </p:txBody>
      </p:sp>
      <p:sp>
        <p:nvSpPr>
          <p:cNvPr id="17" name="圓角矩形圖說文字 16"/>
          <p:cNvSpPr/>
          <p:nvPr/>
        </p:nvSpPr>
        <p:spPr>
          <a:xfrm>
            <a:off x="467544" y="5768175"/>
            <a:ext cx="3672408" cy="613153"/>
          </a:xfrm>
          <a:prstGeom prst="wedgeRoundRectCallout">
            <a:avLst>
              <a:gd name="adj1" fmla="val -43005"/>
              <a:gd name="adj2" fmla="val 709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32048" y="5714672"/>
            <a:ext cx="3563888" cy="1015663"/>
          </a:xfrm>
          <a:prstGeom prst="rect">
            <a:avLst/>
          </a:prstGeom>
          <a:noFill/>
        </p:spPr>
        <p:txBody>
          <a:bodyPr wrap="square" rtlCol="0">
            <a:spAutoFit/>
          </a:bodyPr>
          <a:lstStyle/>
          <a:p>
            <a:r>
              <a:rPr lang="zh-TW" altLang="en-US" sz="1200" b="1" dirty="0">
                <a:latin typeface="標楷體" panose="03000509000000000000" pitchFamily="65" charset="-120"/>
                <a:ea typeface="標楷體" panose="03000509000000000000" pitchFamily="65" charset="-120"/>
              </a:rPr>
              <a:t>！小叮嚀</a:t>
            </a:r>
            <a:r>
              <a:rPr lang="en-US" altLang="zh-TW" sz="1200" b="1" dirty="0">
                <a:latin typeface="標楷體" panose="03000509000000000000" pitchFamily="65" charset="-120"/>
                <a:ea typeface="標楷體" panose="03000509000000000000" pitchFamily="65" charset="-120"/>
              </a:rPr>
              <a:t>~</a:t>
            </a:r>
          </a:p>
          <a:p>
            <a:r>
              <a:rPr lang="zh-TW" altLang="en-US" sz="1200" dirty="0">
                <a:latin typeface="標楷體" panose="03000509000000000000" pitchFamily="65" charset="-120"/>
                <a:ea typeface="標楷體" panose="03000509000000000000" pitchFamily="65" charset="-120"/>
              </a:rPr>
              <a:t>以上資格條件均採計至</a:t>
            </a:r>
            <a:r>
              <a:rPr lang="zh-TW" altLang="en-US" sz="1200" b="1" u="sng" dirty="0">
                <a:latin typeface="標楷體" panose="03000509000000000000" pitchFamily="65" charset="-120"/>
                <a:ea typeface="標楷體" panose="03000509000000000000" pitchFamily="65" charset="-120"/>
              </a:rPr>
              <a:t>當年度</a:t>
            </a:r>
            <a:r>
              <a:rPr lang="en-US" altLang="zh-TW" sz="1200" b="1" u="sng" dirty="0">
                <a:latin typeface="標楷體" panose="03000509000000000000" pitchFamily="65" charset="-120"/>
                <a:ea typeface="標楷體" panose="03000509000000000000" pitchFamily="65" charset="-120"/>
              </a:rPr>
              <a:t>1</a:t>
            </a:r>
            <a:r>
              <a:rPr lang="zh-TW" altLang="en-US" sz="1200" b="1" u="sng" dirty="0">
                <a:latin typeface="標楷體" panose="03000509000000000000" pitchFamily="65" charset="-120"/>
                <a:ea typeface="標楷體" panose="03000509000000000000" pitchFamily="65" charset="-120"/>
              </a:rPr>
              <a:t>月</a:t>
            </a:r>
            <a:r>
              <a:rPr lang="en-US" altLang="zh-TW" sz="1200" b="1" u="sng" dirty="0">
                <a:latin typeface="標楷體" panose="03000509000000000000" pitchFamily="65" charset="-120"/>
                <a:ea typeface="標楷體" panose="03000509000000000000" pitchFamily="65" charset="-120"/>
              </a:rPr>
              <a:t>31</a:t>
            </a:r>
            <a:r>
              <a:rPr lang="zh-TW" altLang="en-US" sz="1200" b="1" u="sng" dirty="0">
                <a:latin typeface="標楷體" panose="03000509000000000000" pitchFamily="65" charset="-120"/>
                <a:ea typeface="標楷體" panose="03000509000000000000" pitchFamily="65" charset="-120"/>
              </a:rPr>
              <a:t>日止</a:t>
            </a:r>
            <a:r>
              <a:rPr lang="zh-TW" altLang="en-US" sz="1200" dirty="0">
                <a:latin typeface="標楷體" panose="03000509000000000000" pitchFamily="65" charset="-120"/>
                <a:ea typeface="標楷體" panose="03000509000000000000" pitchFamily="65" charset="-120"/>
              </a:rPr>
              <a:t>。</a:t>
            </a:r>
            <a:br>
              <a:rPr lang="en-US" altLang="zh-TW" sz="1200" dirty="0">
                <a:latin typeface="標楷體" panose="03000509000000000000" pitchFamily="65" charset="-120"/>
                <a:ea typeface="標楷體" panose="03000509000000000000" pitchFamily="65" charset="-120"/>
              </a:rPr>
            </a:b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高階公務人員中長期發展性訓練辦法第</a:t>
            </a:r>
            <a:r>
              <a:rPr lang="en-US" altLang="zh-TW" sz="1200" dirty="0">
                <a:latin typeface="標楷體" panose="03000509000000000000" pitchFamily="65" charset="-120"/>
                <a:ea typeface="標楷體" panose="03000509000000000000" pitchFamily="65" charset="-120"/>
              </a:rPr>
              <a:t>5</a:t>
            </a:r>
            <a:r>
              <a:rPr lang="zh-TW" altLang="en-US" sz="1200" dirty="0">
                <a:latin typeface="標楷體" panose="03000509000000000000" pitchFamily="65" charset="-120"/>
                <a:ea typeface="標楷體" panose="03000509000000000000" pitchFamily="65" charset="-120"/>
              </a:rPr>
              <a:t>條第</a:t>
            </a:r>
            <a:r>
              <a:rPr lang="en-US" altLang="zh-TW" sz="1200" dirty="0">
                <a:latin typeface="標楷體" panose="03000509000000000000" pitchFamily="65" charset="-120"/>
                <a:ea typeface="標楷體" panose="03000509000000000000" pitchFamily="65" charset="-120"/>
              </a:rPr>
              <a:t>2</a:t>
            </a:r>
            <a:r>
              <a:rPr lang="zh-TW" altLang="en-US" sz="1200" dirty="0">
                <a:latin typeface="標楷體" panose="03000509000000000000" pitchFamily="65" charset="-120"/>
                <a:ea typeface="標楷體" panose="03000509000000000000" pitchFamily="65" charset="-120"/>
              </a:rPr>
              <a:t>項</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endParaRPr lang="zh-TW" altLang="en-US" sz="1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31373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0">
              <a:schemeClr val="bg1">
                <a:lumMod val="95000"/>
              </a:schemeClr>
            </a:gs>
            <a:gs pos="100000">
              <a:schemeClr val="accent5">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a:t>
            </a:fld>
            <a:endParaRPr lang="zh-TW" altLang="en-US" dirty="0"/>
          </a:p>
        </p:txBody>
      </p:sp>
      <p:sp>
        <p:nvSpPr>
          <p:cNvPr id="2" name="矩形 1"/>
          <p:cNvSpPr/>
          <p:nvPr/>
        </p:nvSpPr>
        <p:spPr>
          <a:xfrm>
            <a:off x="1619672" y="2204864"/>
            <a:ext cx="5955476" cy="1631216"/>
          </a:xfrm>
          <a:prstGeom prst="rect">
            <a:avLst/>
          </a:prstGeom>
          <a:noFill/>
        </p:spPr>
        <p:txBody>
          <a:bodyPr wrap="square" lIns="91440" tIns="45720" rIns="91440" bIns="45720">
            <a:spAutoFit/>
          </a:bodyPr>
          <a:lstStyle/>
          <a:p>
            <a:pPr algn="ctr"/>
            <a:r>
              <a:rPr lang="zh-TW" altLang="en-US" sz="10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作業流程</a:t>
            </a:r>
          </a:p>
        </p:txBody>
      </p:sp>
    </p:spTree>
    <p:extLst>
      <p:ext uri="{BB962C8B-B14F-4D97-AF65-F5344CB8AC3E}">
        <p14:creationId xmlns:p14="http://schemas.microsoft.com/office/powerpoint/2010/main" val="18004385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bg1">
                <a:lumMod val="95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7</a:t>
            </a:fld>
            <a:endParaRPr lang="zh-TW" altLang="en-US" dirty="0"/>
          </a:p>
        </p:txBody>
      </p:sp>
      <p:graphicFrame>
        <p:nvGraphicFramePr>
          <p:cNvPr id="2" name="資料庫圖表 1"/>
          <p:cNvGraphicFramePr/>
          <p:nvPr>
            <p:extLst>
              <p:ext uri="{D42A27DB-BD31-4B8C-83A1-F6EECF244321}">
                <p14:modId xmlns:p14="http://schemas.microsoft.com/office/powerpoint/2010/main" val="4212281725"/>
              </p:ext>
            </p:extLst>
          </p:nvPr>
        </p:nvGraphicFramePr>
        <p:xfrm>
          <a:off x="323528" y="188640"/>
          <a:ext cx="8352928" cy="616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251520" y="332656"/>
            <a:ext cx="237626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報送參訓名冊</a:t>
            </a:r>
          </a:p>
        </p:txBody>
      </p:sp>
      <p:sp>
        <p:nvSpPr>
          <p:cNvPr id="5" name="文字方塊 4"/>
          <p:cNvSpPr txBox="1"/>
          <p:nvPr/>
        </p:nvSpPr>
        <p:spPr>
          <a:xfrm>
            <a:off x="2195736" y="4921111"/>
            <a:ext cx="2736304" cy="1600438"/>
          </a:xfrm>
          <a:prstGeom prst="rect">
            <a:avLst/>
          </a:prstGeom>
          <a:solidFill>
            <a:schemeClr val="accent4">
              <a:lumMod val="20000"/>
              <a:lumOff val="80000"/>
            </a:schemeClr>
          </a:solidFill>
          <a:ln>
            <a:solidFill>
              <a:schemeClr val="tx1"/>
            </a:solidFill>
            <a:prstDash val="lgDash"/>
          </a:ln>
        </p:spPr>
        <p:txBody>
          <a:bodyPr wrap="square" rtlCol="0">
            <a:spAutoFit/>
          </a:bodyPr>
          <a:lstStyle>
            <a:defPPr>
              <a:defRPr lang="zh-TW"/>
            </a:defPPr>
            <a:lvl1pPr>
              <a:defRPr sz="1200" b="1" u="sng">
                <a:latin typeface="微軟正黑體" panose="020B0604030504040204" pitchFamily="34" charset="-120"/>
                <a:ea typeface="微軟正黑體" panose="020B0604030504040204" pitchFamily="34" charset="-120"/>
              </a:defRPr>
            </a:lvl1pPr>
          </a:lstStyle>
          <a:p>
            <a:pPr lvl="0"/>
            <a:r>
              <a:rPr lang="en-US" altLang="zh-TW" sz="1400" dirty="0"/>
              <a:t>※</a:t>
            </a:r>
            <a:r>
              <a:rPr lang="zh-TW" altLang="en-US" sz="1400" dirty="0"/>
              <a:t>產學界及民間團體</a:t>
            </a:r>
          </a:p>
          <a:p>
            <a:r>
              <a:rPr lang="zh-TW" altLang="zh-TW" sz="1400" b="0" u="none" dirty="0"/>
              <a:t>各大專校院、學術機構現任專任教育及研究人員、非政府組織或非營利組織人員、民營事業機構：由各該服務機關（構）、學校就推薦受訓人員進行初審</a:t>
            </a:r>
            <a:r>
              <a:rPr lang="zh-TW" altLang="en-US" sz="1400" b="0" u="none" dirty="0"/>
              <a:t>後</a:t>
            </a:r>
            <a:r>
              <a:rPr lang="zh-TW" altLang="zh-TW" sz="1400" b="0" u="none" dirty="0"/>
              <a:t>函送保訓會</a:t>
            </a:r>
            <a:r>
              <a:rPr lang="zh-TW" altLang="zh-TW" sz="1100" b="0" u="none" dirty="0"/>
              <a:t>。</a:t>
            </a:r>
            <a:endParaRPr lang="en-US" altLang="zh-TW" sz="1100" b="0" u="none" dirty="0"/>
          </a:p>
        </p:txBody>
      </p:sp>
      <p:sp>
        <p:nvSpPr>
          <p:cNvPr id="3" name="向下箭號 2"/>
          <p:cNvSpPr/>
          <p:nvPr/>
        </p:nvSpPr>
        <p:spPr>
          <a:xfrm>
            <a:off x="3187597" y="4509120"/>
            <a:ext cx="360040" cy="396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86567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8</a:t>
            </a:fld>
            <a:endParaRPr lang="zh-TW" altLang="en-US" dirty="0"/>
          </a:p>
        </p:txBody>
      </p:sp>
      <p:sp>
        <p:nvSpPr>
          <p:cNvPr id="5" name="文字方塊 4"/>
          <p:cNvSpPr txBox="1"/>
          <p:nvPr/>
        </p:nvSpPr>
        <p:spPr>
          <a:xfrm>
            <a:off x="479449" y="188640"/>
            <a:ext cx="237626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遴選流程</a:t>
            </a:r>
          </a:p>
        </p:txBody>
      </p:sp>
      <p:graphicFrame>
        <p:nvGraphicFramePr>
          <p:cNvPr id="7" name="資料庫圖表 6"/>
          <p:cNvGraphicFramePr/>
          <p:nvPr>
            <p:extLst>
              <p:ext uri="{D42A27DB-BD31-4B8C-83A1-F6EECF244321}">
                <p14:modId xmlns:p14="http://schemas.microsoft.com/office/powerpoint/2010/main" val="39720310"/>
              </p:ext>
            </p:extLst>
          </p:nvPr>
        </p:nvGraphicFramePr>
        <p:xfrm>
          <a:off x="457418" y="908719"/>
          <a:ext cx="8363054" cy="558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1725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9</a:t>
            </a:fld>
            <a:endParaRPr lang="zh-TW" altLang="en-US" dirty="0"/>
          </a:p>
        </p:txBody>
      </p:sp>
      <p:sp>
        <p:nvSpPr>
          <p:cNvPr id="2" name="矩形 1"/>
          <p:cNvSpPr/>
          <p:nvPr/>
        </p:nvSpPr>
        <p:spPr>
          <a:xfrm>
            <a:off x="1619672" y="1820431"/>
            <a:ext cx="5955476" cy="3170099"/>
          </a:xfrm>
          <a:prstGeom prst="rect">
            <a:avLst/>
          </a:prstGeom>
          <a:noFill/>
        </p:spPr>
        <p:txBody>
          <a:bodyPr wrap="square" lIns="91440" tIns="45720" rIns="91440" bIns="45720">
            <a:spAutoFit/>
          </a:bodyPr>
          <a:lstStyle/>
          <a:p>
            <a:pPr algn="ctr"/>
            <a:r>
              <a:rPr lang="zh-TW" altLang="en-US" sz="10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線上報送作業</a:t>
            </a:r>
          </a:p>
        </p:txBody>
      </p:sp>
    </p:spTree>
    <p:extLst>
      <p:ext uri="{BB962C8B-B14F-4D97-AF65-F5344CB8AC3E}">
        <p14:creationId xmlns:p14="http://schemas.microsoft.com/office/powerpoint/2010/main" val="487924608"/>
      </p:ext>
    </p:extLst>
  </p:cSld>
  <p:clrMapOvr>
    <a:masterClrMapping/>
  </p:clrMapOvr>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17084</TotalTime>
  <Words>1589</Words>
  <Application>Microsoft Office PowerPoint</Application>
  <PresentationFormat>如螢幕大小 (4:3)</PresentationFormat>
  <Paragraphs>189</Paragraphs>
  <Slides>27</Slides>
  <Notes>27</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27</vt:i4>
      </vt:variant>
    </vt:vector>
  </HeadingPairs>
  <TitlesOfParts>
    <vt:vector size="36" baseType="lpstr">
      <vt:lpstr>Arial Unicode MS</vt:lpstr>
      <vt:lpstr>微軟正黑體</vt:lpstr>
      <vt:lpstr>標楷體</vt:lpstr>
      <vt:lpstr>Arial</vt:lpstr>
      <vt:lpstr>Calibri</vt:lpstr>
      <vt:lpstr>Calibri Light</vt:lpstr>
      <vt:lpstr>Times New Roman</vt:lpstr>
      <vt:lpstr>Office 佈景主題</vt:lpstr>
      <vt:lpstr>11_Office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FDZone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101年公務人員特種考試 移民行政人員考試錄取人員 相關訓練法規及課程重點介紹</dc:title>
  <dc:creator>ox01ox01</dc:creator>
  <cp:lastModifiedBy>呂季蓉</cp:lastModifiedBy>
  <cp:revision>1782</cp:revision>
  <cp:lastPrinted>2023-02-10T00:48:57Z</cp:lastPrinted>
  <dcterms:created xsi:type="dcterms:W3CDTF">2012-06-23T12:26:19Z</dcterms:created>
  <dcterms:modified xsi:type="dcterms:W3CDTF">2023-02-10T00:49:14Z</dcterms:modified>
</cp:coreProperties>
</file>