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ks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96" r:id="rId1"/>
  </p:sldMasterIdLst>
  <p:notesMasterIdLst>
    <p:notesMasterId r:id="rId36"/>
  </p:notesMasterIdLst>
  <p:sldIdLst>
    <p:sldId id="256" r:id="rId2"/>
    <p:sldId id="257" r:id="rId3"/>
    <p:sldId id="299" r:id="rId4"/>
    <p:sldId id="298" r:id="rId5"/>
    <p:sldId id="300" r:id="rId6"/>
    <p:sldId id="258" r:id="rId7"/>
    <p:sldId id="296" r:id="rId8"/>
    <p:sldId id="301" r:id="rId9"/>
    <p:sldId id="259" r:id="rId10"/>
    <p:sldId id="260" r:id="rId11"/>
    <p:sldId id="304" r:id="rId12"/>
    <p:sldId id="302" r:id="rId13"/>
    <p:sldId id="262" r:id="rId14"/>
    <p:sldId id="263" r:id="rId15"/>
    <p:sldId id="265" r:id="rId16"/>
    <p:sldId id="269" r:id="rId17"/>
    <p:sldId id="270" r:id="rId18"/>
    <p:sldId id="271" r:id="rId19"/>
    <p:sldId id="266" r:id="rId20"/>
    <p:sldId id="267" r:id="rId21"/>
    <p:sldId id="268" r:id="rId22"/>
    <p:sldId id="272" r:id="rId23"/>
    <p:sldId id="273" r:id="rId24"/>
    <p:sldId id="274" r:id="rId25"/>
    <p:sldId id="297" r:id="rId26"/>
    <p:sldId id="275" r:id="rId27"/>
    <p:sldId id="276" r:id="rId28"/>
    <p:sldId id="282" r:id="rId29"/>
    <p:sldId id="303" r:id="rId30"/>
    <p:sldId id="283" r:id="rId31"/>
    <p:sldId id="285" r:id="rId32"/>
    <p:sldId id="287" r:id="rId33"/>
    <p:sldId id="293" r:id="rId34"/>
    <p:sldId id="294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DC8FF"/>
    <a:srgbClr val="942997"/>
    <a:srgbClr val="35817D"/>
    <a:srgbClr val="FFCCFF"/>
    <a:srgbClr val="61C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56" d="100"/>
          <a:sy n="56" d="100"/>
        </p:scale>
        <p:origin x="-854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111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222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___33333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___4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irectory%20-%20Padraig\Consulting\IPA\Cyprus%20Project\PSC%20Review\PSC%20Scoping%20Mission\PAS%20Sta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irectory%20-%20Padraig\Consulting\IPA\Cyprus%20Project\PSC%20Review\PSC%20Scoping%20Mission\PAS%20Stat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y%20Directory%20-%20Padraig\Consulting\IPA\Cyprus%20Project\PSC%20Review\PSC%20Scoping%20Mission\PAS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 smtClean="0"/>
              <a:t>地方政府招聘比例</a:t>
            </a:r>
            <a:endParaRPr lang="zh-TW" altLang="en-US" dirty="0"/>
          </a:p>
        </c:rich>
      </c:tx>
      <c:layout>
        <c:manualLayout>
          <c:xMode val="edge"/>
          <c:yMode val="edge"/>
          <c:x val="0.24694840669877266"/>
          <c:y val="9.17983720317683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2"/>
                <c:pt idx="0">
                  <c:v>PAS</c:v>
                </c:pt>
                <c:pt idx="1">
                  <c:v>其他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30413385826777"/>
          <c:y val="0.52625812007874018"/>
          <c:w val="0.11827919947506561"/>
          <c:h val="0.225733759842519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 smtClean="0"/>
              <a:t>健康服務招聘比例</a:t>
            </a:r>
            <a:endParaRPr lang="zh-TW" altLang="en-US" dirty="0"/>
          </a:p>
        </c:rich>
      </c:tx>
      <c:layout>
        <c:manualLayout>
          <c:xMode val="edge"/>
          <c:yMode val="edge"/>
          <c:x val="0.23679756555018638"/>
          <c:y val="0.112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2"/>
                <c:pt idx="0">
                  <c:v>PAS</c:v>
                </c:pt>
                <c:pt idx="1">
                  <c:v>其他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401318084632351"/>
          <c:y val="0.60560755712564762"/>
          <c:w val="0.14744586614173236"/>
          <c:h val="0.200733759842519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公務人員招聘比例</a:t>
            </a:r>
            <a:endParaRPr lang="en-US"/>
          </a:p>
        </c:rich>
      </c:tx>
      <c:layout>
        <c:manualLayout>
          <c:xMode val="edge"/>
          <c:yMode val="edge"/>
          <c:x val="0.35723927057018146"/>
          <c:y val="3.53444536168403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2"/>
                <c:pt idx="0">
                  <c:v>PAS</c:v>
                </c:pt>
                <c:pt idx="1">
                  <c:v>其他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92008368046749"/>
          <c:y val="0.42667176424422731"/>
          <c:w val="0.23126972220723521"/>
          <c:h val="0.244030492244571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dirty="0" smtClean="0"/>
              <a:t>CPSA</a:t>
            </a:r>
            <a:r>
              <a:rPr lang="zh-TW" altLang="en-US" dirty="0" smtClean="0"/>
              <a:t>所有授權任命招考人員比例</a:t>
            </a:r>
            <a:endParaRPr lang="zh-TW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2"/>
                <c:pt idx="0">
                  <c:v>PAS</c:v>
                </c:pt>
                <c:pt idx="1">
                  <c:v>其他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62513315513973"/>
          <c:y val="0.71076282616135888"/>
          <c:w val="0.21362822431494538"/>
          <c:h val="0.223261260138901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lnSpc>
          <a:spcPts val="1700"/>
        </a:lnSpc>
        <a:defRPr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"/>
                  <c:y val="-0.434866128454222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14136496014371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465927464101546E-17"/>
                  <c:y val="-0.300640277377424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337003050124211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43074554559959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618039899291792E-3"/>
                  <c:y val="-0.227364111278772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336201276396051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440662220658404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DATA!$A$12:$A$19</c:f>
              <c:strCache>
                <c:ptCount val="8"/>
                <c:pt idx="0">
                  <c:v>Year 2008</c:v>
                </c:pt>
                <c:pt idx="1">
                  <c:v>Year 2009</c:v>
                </c:pt>
                <c:pt idx="2">
                  <c:v>Year 2010</c:v>
                </c:pt>
                <c:pt idx="3">
                  <c:v>Year 2011</c:v>
                </c:pt>
                <c:pt idx="4">
                  <c:v>Year 2012</c:v>
                </c:pt>
                <c:pt idx="5">
                  <c:v>Year 2013</c:v>
                </c:pt>
                <c:pt idx="6">
                  <c:v>Year 2014</c:v>
                </c:pt>
                <c:pt idx="7">
                  <c:v>Est 2015</c:v>
                </c:pt>
              </c:strCache>
            </c:strRef>
          </c:cat>
          <c:val>
            <c:numRef>
              <c:f>DATA!$B$12:$B$19</c:f>
              <c:numCache>
                <c:formatCode>#,##0</c:formatCode>
                <c:ptCount val="8"/>
                <c:pt idx="0">
                  <c:v>471</c:v>
                </c:pt>
                <c:pt idx="1">
                  <c:v>333</c:v>
                </c:pt>
                <c:pt idx="2">
                  <c:v>315</c:v>
                </c:pt>
                <c:pt idx="3">
                  <c:v>347</c:v>
                </c:pt>
                <c:pt idx="4">
                  <c:v>348</c:v>
                </c:pt>
                <c:pt idx="5">
                  <c:v>233</c:v>
                </c:pt>
                <c:pt idx="6">
                  <c:v>349</c:v>
                </c:pt>
                <c:pt idx="7">
                  <c:v>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573376"/>
        <c:axId val="41603840"/>
      </c:barChart>
      <c:catAx>
        <c:axId val="4157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41603840"/>
        <c:crosses val="autoZero"/>
        <c:auto val="1"/>
        <c:lblAlgn val="ctr"/>
        <c:lblOffset val="100"/>
        <c:noMultiLvlLbl val="0"/>
      </c:catAx>
      <c:valAx>
        <c:axId val="416038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41573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"/>
                  <c:y val="-0.329665327978581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54183136746461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370213348588068E-17"/>
                  <c:y val="-0.168324110088648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010185375110138E-3"/>
                  <c:y val="-0.193253433682236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214392899682721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92158239256237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432042922345551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329200687263491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DATA!$A$2:$A$9</c:f>
              <c:strCache>
                <c:ptCount val="8"/>
                <c:pt idx="0">
                  <c:v>Year 2008</c:v>
                </c:pt>
                <c:pt idx="1">
                  <c:v>Year 2009</c:v>
                </c:pt>
                <c:pt idx="2">
                  <c:v>Year 2010</c:v>
                </c:pt>
                <c:pt idx="3">
                  <c:v>Year 2011</c:v>
                </c:pt>
                <c:pt idx="4">
                  <c:v>Year 2012</c:v>
                </c:pt>
                <c:pt idx="5">
                  <c:v>Year 2013</c:v>
                </c:pt>
                <c:pt idx="6">
                  <c:v>Year 2014</c:v>
                </c:pt>
                <c:pt idx="7">
                  <c:v>Est 2015</c:v>
                </c:pt>
              </c:strCache>
            </c:strRef>
          </c:cat>
          <c:val>
            <c:numRef>
              <c:f>DATA!$B$2:$B$9</c:f>
              <c:numCache>
                <c:formatCode>#,##0</c:formatCode>
                <c:ptCount val="8"/>
                <c:pt idx="0">
                  <c:v>64294</c:v>
                </c:pt>
                <c:pt idx="1">
                  <c:v>27178</c:v>
                </c:pt>
                <c:pt idx="2">
                  <c:v>30038</c:v>
                </c:pt>
                <c:pt idx="3">
                  <c:v>35080</c:v>
                </c:pt>
                <c:pt idx="4">
                  <c:v>38814</c:v>
                </c:pt>
                <c:pt idx="5">
                  <c:v>35400</c:v>
                </c:pt>
                <c:pt idx="6">
                  <c:v>85000</c:v>
                </c:pt>
                <c:pt idx="7">
                  <c:v>64200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772928"/>
        <c:axId val="41774464"/>
      </c:barChart>
      <c:catAx>
        <c:axId val="4177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zh-TW"/>
          </a:p>
        </c:txPr>
        <c:crossAx val="41774464"/>
        <c:crosses val="autoZero"/>
        <c:auto val="1"/>
        <c:lblAlgn val="ctr"/>
        <c:lblOffset val="100"/>
        <c:noMultiLvlLbl val="0"/>
      </c:catAx>
      <c:valAx>
        <c:axId val="41774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zh-TW"/>
          </a:p>
        </c:txPr>
        <c:crossAx val="41772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"/>
                  <c:y val="-0.423016151827176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50865536038764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23730728492731E-17"/>
                  <c:y val="-0.198193418130426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973937848109301E-3"/>
                  <c:y val="-0.159393902685241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921813544328029E-3"/>
                  <c:y val="-0.167238037552999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20985039370078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265291136684837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409282455077730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DATA!$A$22:$A$29</c:f>
              <c:strCache>
                <c:ptCount val="8"/>
                <c:pt idx="0">
                  <c:v>Year 2008</c:v>
                </c:pt>
                <c:pt idx="1">
                  <c:v>Year 2009</c:v>
                </c:pt>
                <c:pt idx="2">
                  <c:v>Year 2010</c:v>
                </c:pt>
                <c:pt idx="3">
                  <c:v>Year 2011</c:v>
                </c:pt>
                <c:pt idx="4">
                  <c:v>Year 2012</c:v>
                </c:pt>
                <c:pt idx="5">
                  <c:v>Year 2013</c:v>
                </c:pt>
                <c:pt idx="6">
                  <c:v>Year 2014</c:v>
                </c:pt>
                <c:pt idx="7">
                  <c:v>Est 2015</c:v>
                </c:pt>
              </c:strCache>
            </c:strRef>
          </c:cat>
          <c:val>
            <c:numRef>
              <c:f>DATA!$B$22:$B$29</c:f>
              <c:numCache>
                <c:formatCode>#,##0</c:formatCode>
                <c:ptCount val="8"/>
                <c:pt idx="0">
                  <c:v>5454</c:v>
                </c:pt>
                <c:pt idx="1">
                  <c:v>1666</c:v>
                </c:pt>
                <c:pt idx="2">
                  <c:v>2404</c:v>
                </c:pt>
                <c:pt idx="3">
                  <c:v>1746</c:v>
                </c:pt>
                <c:pt idx="4">
                  <c:v>1920</c:v>
                </c:pt>
                <c:pt idx="5">
                  <c:v>2354</c:v>
                </c:pt>
                <c:pt idx="6">
                  <c:v>3304</c:v>
                </c:pt>
                <c:pt idx="7">
                  <c:v>5201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090688"/>
        <c:axId val="43092224"/>
      </c:barChart>
      <c:catAx>
        <c:axId val="4309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43092224"/>
        <c:crosses val="autoZero"/>
        <c:auto val="1"/>
        <c:lblAlgn val="ctr"/>
        <c:lblOffset val="100"/>
        <c:noMultiLvlLbl val="0"/>
      </c:catAx>
      <c:valAx>
        <c:axId val="43092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43090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67E79-1F35-4FAB-91A6-8E04CFA7134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EA68093-3E80-41A4-AE9D-F8E255E3ACC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206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眾議院主席</a:t>
          </a:r>
          <a:endParaRPr lang="en-US" altLang="zh-TW" b="1" dirty="0" smtClean="0">
            <a:solidFill>
              <a:srgbClr val="002060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Ceann</a:t>
          </a:r>
          <a:r>
            <a: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zh-TW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Comhairle</a:t>
          </a:r>
          <a:endParaRPr lang="zh-TW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16BBF4-10BA-43B5-9085-1A4B11F4ADAB}" type="parTrans" cxnId="{25F394DC-83CF-4A56-B40A-FB9656A3A3CF}">
      <dgm:prSet/>
      <dgm:spPr/>
      <dgm:t>
        <a:bodyPr/>
        <a:lstStyle/>
        <a:p>
          <a:endParaRPr lang="zh-TW" altLang="en-US"/>
        </a:p>
      </dgm:t>
    </dgm:pt>
    <dgm:pt modelId="{DF66912A-8C53-4720-AD76-6258F3AB4E80}" type="sibTrans" cxnId="{25F394DC-83CF-4A56-B40A-FB9656A3A3CF}">
      <dgm:prSet/>
      <dgm:spPr/>
      <dgm:t>
        <a:bodyPr/>
        <a:lstStyle/>
        <a:p>
          <a:endParaRPr lang="zh-TW" altLang="en-US"/>
        </a:p>
      </dgm:t>
    </dgm:pt>
    <dgm:pt modelId="{D3DD9427-AB96-4602-9644-F2B75DB96006}">
      <dgm:prSet phldrT="[文字]" custT="1"/>
      <dgm:spPr/>
      <dgm:t>
        <a:bodyPr/>
        <a:lstStyle/>
        <a:p>
          <a:r>
            <a:rPr lang="zh-TW" altLang="en-US" sz="1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監察委員</a:t>
          </a:r>
          <a:endParaRPr lang="en-US" altLang="zh-TW" sz="1800" b="1" dirty="0" smtClean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Ombudsman</a:t>
          </a:r>
          <a:endParaRPr lang="zh-TW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E273F-7EA9-43B9-ACCB-BC852E852C60}" type="parTrans" cxnId="{9E640FCB-FDB4-4C51-BFD8-539CB5A9396C}">
      <dgm:prSet/>
      <dgm:spPr/>
      <dgm:t>
        <a:bodyPr/>
        <a:lstStyle/>
        <a:p>
          <a:endParaRPr lang="zh-TW" altLang="en-US"/>
        </a:p>
      </dgm:t>
    </dgm:pt>
    <dgm:pt modelId="{113A4719-15BC-4D45-BBF3-711AC5276589}" type="sibTrans" cxnId="{9E640FCB-FDB4-4C51-BFD8-539CB5A9396C}">
      <dgm:prSet/>
      <dgm:spPr/>
      <dgm:t>
        <a:bodyPr/>
        <a:lstStyle/>
        <a:p>
          <a:endParaRPr lang="zh-TW" altLang="en-US"/>
        </a:p>
      </dgm:t>
    </dgm:pt>
    <dgm:pt modelId="{58229C46-C55C-4EB7-9844-96410DCA412F}">
      <dgm:prSet phldrT="[文字]" custT="1"/>
      <dgm:spPr/>
      <dgm:t>
        <a:bodyPr/>
        <a:lstStyle/>
        <a:p>
          <a:r>
            <a:rPr lang="en-US" altLang="zh-TW" sz="1800" b="1" u="none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SIPO</a:t>
          </a:r>
          <a:r>
            <a:rPr lang="zh-TW" altLang="en-US" sz="1800" b="1" u="none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主席</a:t>
          </a:r>
          <a:endParaRPr lang="en-US" altLang="zh-TW" sz="1800" b="1" u="none" dirty="0" smtClean="0">
            <a:effectLst/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r>
            <a: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Chairperson of the Standards in Public Office Commission</a:t>
          </a:r>
          <a:endParaRPr lang="zh-TW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45727-0C16-4A0F-A8B5-6667E6EA2847}" type="parTrans" cxnId="{0959C548-B3EF-4129-A732-7A3C8C990E90}">
      <dgm:prSet/>
      <dgm:spPr/>
      <dgm:t>
        <a:bodyPr/>
        <a:lstStyle/>
        <a:p>
          <a:endParaRPr lang="zh-TW" altLang="en-US"/>
        </a:p>
      </dgm:t>
    </dgm:pt>
    <dgm:pt modelId="{FC22DFFE-29E3-43F6-82D1-4DFE3DD2EE9F}" type="sibTrans" cxnId="{0959C548-B3EF-4129-A732-7A3C8C990E90}">
      <dgm:prSet/>
      <dgm:spPr/>
      <dgm:t>
        <a:bodyPr/>
        <a:lstStyle/>
        <a:p>
          <a:endParaRPr lang="zh-TW" altLang="en-US"/>
        </a:p>
      </dgm:t>
    </dgm:pt>
    <dgm:pt modelId="{657DF9A3-29D9-4ED0-932B-1ED3E2C6CF76}">
      <dgm:prSet phldrT="[文字]" custT="1"/>
      <dgm:spPr/>
      <dgm:t>
        <a:bodyPr/>
        <a:lstStyle/>
        <a:p>
          <a:r>
            <a:rPr lang="zh-TW" altLang="en-US" sz="1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政府部門秘書長</a:t>
          </a:r>
          <a:endParaRPr lang="en-US" altLang="zh-TW" sz="1800" b="1" dirty="0" smtClean="0">
            <a:solidFill>
              <a:srgbClr val="002060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Secretary General to the Government</a:t>
          </a:r>
          <a:endParaRPr lang="zh-TW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92C7E-4A5C-483E-8A73-417FC29F737C}" type="parTrans" cxnId="{580DE892-A5F1-4C72-8D8A-70EFCA8BB5AC}">
      <dgm:prSet/>
      <dgm:spPr/>
      <dgm:t>
        <a:bodyPr/>
        <a:lstStyle/>
        <a:p>
          <a:endParaRPr lang="zh-TW" altLang="en-US"/>
        </a:p>
      </dgm:t>
    </dgm:pt>
    <dgm:pt modelId="{5B97122B-CE3C-4F0A-8783-38EE661E2EE6}" type="sibTrans" cxnId="{580DE892-A5F1-4C72-8D8A-70EFCA8BB5AC}">
      <dgm:prSet/>
      <dgm:spPr/>
      <dgm:t>
        <a:bodyPr/>
        <a:lstStyle/>
        <a:p>
          <a:endParaRPr lang="zh-TW" altLang="en-US"/>
        </a:p>
      </dgm:t>
    </dgm:pt>
    <dgm:pt modelId="{778EF384-6F19-48B4-9613-F38A6D711297}">
      <dgm:prSet phldrT="[文字]" custT="1"/>
      <dgm:spPr/>
      <dgm:t>
        <a:bodyPr/>
        <a:lstStyle/>
        <a:p>
          <a:r>
            <a:rPr lang="zh-TW" altLang="en-US" sz="1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公共支出和改革部秘書長</a:t>
          </a:r>
          <a:endParaRPr lang="en-US" altLang="zh-TW" sz="1800" b="1" dirty="0" smtClean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Secretary General , Department of Public Expenditure and Reform</a:t>
          </a:r>
          <a:endParaRPr lang="zh-TW" alt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1F9FE-D1F2-4340-9370-331E06D8A55A}" type="parTrans" cxnId="{376BF9C5-D176-42C3-9B68-3F175805D52B}">
      <dgm:prSet/>
      <dgm:spPr/>
      <dgm:t>
        <a:bodyPr/>
        <a:lstStyle/>
        <a:p>
          <a:endParaRPr lang="zh-TW" altLang="en-US"/>
        </a:p>
      </dgm:t>
    </dgm:pt>
    <dgm:pt modelId="{992AE96C-B31C-4B1E-885D-487703A760D0}" type="sibTrans" cxnId="{376BF9C5-D176-42C3-9B68-3F175805D52B}">
      <dgm:prSet/>
      <dgm:spPr/>
      <dgm:t>
        <a:bodyPr/>
        <a:lstStyle/>
        <a:p>
          <a:endParaRPr lang="zh-TW" altLang="en-US"/>
        </a:p>
      </dgm:t>
    </dgm:pt>
    <dgm:pt modelId="{874596A1-A796-47C1-A38B-782A116F7CD5}" type="pres">
      <dgm:prSet presAssocID="{AC167E79-1F35-4FAB-91A6-8E04CFA7134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B83951-965B-4C97-AD9C-4397A31DD39E}" type="pres">
      <dgm:prSet presAssocID="{AC167E79-1F35-4FAB-91A6-8E04CFA7134A}" presName="radial" presStyleCnt="0">
        <dgm:presLayoutVars>
          <dgm:animLvl val="ctr"/>
        </dgm:presLayoutVars>
      </dgm:prSet>
      <dgm:spPr/>
    </dgm:pt>
    <dgm:pt modelId="{B7C90753-6D10-485C-92B4-42149A6930AF}" type="pres">
      <dgm:prSet presAssocID="{6EA68093-3E80-41A4-AE9D-F8E255E3ACCC}" presName="centerShape" presStyleLbl="vennNode1" presStyleIdx="0" presStyleCnt="5" custScaleX="88495" custScaleY="76819" custLinFactNeighborX="-1284" custLinFactNeighborY="-721"/>
      <dgm:spPr/>
      <dgm:t>
        <a:bodyPr/>
        <a:lstStyle/>
        <a:p>
          <a:endParaRPr lang="zh-TW" altLang="en-US"/>
        </a:p>
      </dgm:t>
    </dgm:pt>
    <dgm:pt modelId="{1D7E3224-EA6D-404D-8AF9-83034A8BBD19}" type="pres">
      <dgm:prSet presAssocID="{D3DD9427-AB96-4602-9644-F2B75DB96006}" presName="node" presStyleLbl="vennNode1" presStyleIdx="1" presStyleCnt="5" custScaleX="178045" custRadScaleRad="92942" custRadScaleInc="-14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7A9FA6-3903-448A-A81A-53EF4EC22082}" type="pres">
      <dgm:prSet presAssocID="{58229C46-C55C-4EB7-9844-96410DCA412F}" presName="node" presStyleLbl="vennNode1" presStyleIdx="2" presStyleCnt="5" custScaleX="166821" custScaleY="155294" custRadScaleRad="1250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8AB07-60CD-43B7-BF3B-64414167C6B4}" type="pres">
      <dgm:prSet presAssocID="{657DF9A3-29D9-4ED0-932B-1ED3E2C6CF76}" presName="node" presStyleLbl="vennNode1" presStyleIdx="3" presStyleCnt="5" custScaleX="183736" custScaleY="1199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8563E3-982F-4AA3-B07C-5D7597EA64F4}" type="pres">
      <dgm:prSet presAssocID="{778EF384-6F19-48B4-9613-F38A6D711297}" presName="node" presStyleLbl="vennNode1" presStyleIdx="4" presStyleCnt="5" custScaleX="182538" custScaleY="194061" custRadScaleRad="1338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6BF9C5-D176-42C3-9B68-3F175805D52B}" srcId="{6EA68093-3E80-41A4-AE9D-F8E255E3ACCC}" destId="{778EF384-6F19-48B4-9613-F38A6D711297}" srcOrd="3" destOrd="0" parTransId="{2521F9FE-D1F2-4340-9370-331E06D8A55A}" sibTransId="{992AE96C-B31C-4B1E-885D-487703A760D0}"/>
    <dgm:cxn modelId="{25F394DC-83CF-4A56-B40A-FB9656A3A3CF}" srcId="{AC167E79-1F35-4FAB-91A6-8E04CFA7134A}" destId="{6EA68093-3E80-41A4-AE9D-F8E255E3ACCC}" srcOrd="0" destOrd="0" parTransId="{2C16BBF4-10BA-43B5-9085-1A4B11F4ADAB}" sibTransId="{DF66912A-8C53-4720-AD76-6258F3AB4E80}"/>
    <dgm:cxn modelId="{DF620071-A597-421B-BDFB-D364016602EB}" type="presOf" srcId="{AC167E79-1F35-4FAB-91A6-8E04CFA7134A}" destId="{874596A1-A796-47C1-A38B-782A116F7CD5}" srcOrd="0" destOrd="0" presId="urn:microsoft.com/office/officeart/2005/8/layout/radial3"/>
    <dgm:cxn modelId="{B2AECB46-4B3B-4C34-BBA8-FF327E29D382}" type="presOf" srcId="{6EA68093-3E80-41A4-AE9D-F8E255E3ACCC}" destId="{B7C90753-6D10-485C-92B4-42149A6930AF}" srcOrd="0" destOrd="0" presId="urn:microsoft.com/office/officeart/2005/8/layout/radial3"/>
    <dgm:cxn modelId="{7A76EB35-C0BA-43DF-BE4B-108E17F0AA9B}" type="presOf" srcId="{778EF384-6F19-48B4-9613-F38A6D711297}" destId="{798563E3-982F-4AA3-B07C-5D7597EA64F4}" srcOrd="0" destOrd="0" presId="urn:microsoft.com/office/officeart/2005/8/layout/radial3"/>
    <dgm:cxn modelId="{23ECBE48-802A-4531-B628-B141515A5607}" type="presOf" srcId="{58229C46-C55C-4EB7-9844-96410DCA412F}" destId="{3A7A9FA6-3903-448A-A81A-53EF4EC22082}" srcOrd="0" destOrd="0" presId="urn:microsoft.com/office/officeart/2005/8/layout/radial3"/>
    <dgm:cxn modelId="{E55B4829-52B5-4CF0-9AD2-5316362070ED}" type="presOf" srcId="{D3DD9427-AB96-4602-9644-F2B75DB96006}" destId="{1D7E3224-EA6D-404D-8AF9-83034A8BBD19}" srcOrd="0" destOrd="0" presId="urn:microsoft.com/office/officeart/2005/8/layout/radial3"/>
    <dgm:cxn modelId="{0959C548-B3EF-4129-A732-7A3C8C990E90}" srcId="{6EA68093-3E80-41A4-AE9D-F8E255E3ACCC}" destId="{58229C46-C55C-4EB7-9844-96410DCA412F}" srcOrd="1" destOrd="0" parTransId="{91A45727-0C16-4A0F-A8B5-6667E6EA2847}" sibTransId="{FC22DFFE-29E3-43F6-82D1-4DFE3DD2EE9F}"/>
    <dgm:cxn modelId="{9E640FCB-FDB4-4C51-BFD8-539CB5A9396C}" srcId="{6EA68093-3E80-41A4-AE9D-F8E255E3ACCC}" destId="{D3DD9427-AB96-4602-9644-F2B75DB96006}" srcOrd="0" destOrd="0" parTransId="{C65E273F-7EA9-43B9-ACCB-BC852E852C60}" sibTransId="{113A4719-15BC-4D45-BBF3-711AC5276589}"/>
    <dgm:cxn modelId="{38D552DC-24A2-41F6-A703-8128CE0F0161}" type="presOf" srcId="{657DF9A3-29D9-4ED0-932B-1ED3E2C6CF76}" destId="{A6E8AB07-60CD-43B7-BF3B-64414167C6B4}" srcOrd="0" destOrd="0" presId="urn:microsoft.com/office/officeart/2005/8/layout/radial3"/>
    <dgm:cxn modelId="{580DE892-A5F1-4C72-8D8A-70EFCA8BB5AC}" srcId="{6EA68093-3E80-41A4-AE9D-F8E255E3ACCC}" destId="{657DF9A3-29D9-4ED0-932B-1ED3E2C6CF76}" srcOrd="2" destOrd="0" parTransId="{E5592C7E-4A5C-483E-8A73-417FC29F737C}" sibTransId="{5B97122B-CE3C-4F0A-8783-38EE661E2EE6}"/>
    <dgm:cxn modelId="{029ECE15-23AF-4E97-80A6-9231394E32B7}" type="presParOf" srcId="{874596A1-A796-47C1-A38B-782A116F7CD5}" destId="{6AB83951-965B-4C97-AD9C-4397A31DD39E}" srcOrd="0" destOrd="0" presId="urn:microsoft.com/office/officeart/2005/8/layout/radial3"/>
    <dgm:cxn modelId="{81408631-B5C8-4207-98D8-3E7DC6F7CC92}" type="presParOf" srcId="{6AB83951-965B-4C97-AD9C-4397A31DD39E}" destId="{B7C90753-6D10-485C-92B4-42149A6930AF}" srcOrd="0" destOrd="0" presId="urn:microsoft.com/office/officeart/2005/8/layout/radial3"/>
    <dgm:cxn modelId="{4E57AB20-3E65-4735-BCCA-824E0E13701C}" type="presParOf" srcId="{6AB83951-965B-4C97-AD9C-4397A31DD39E}" destId="{1D7E3224-EA6D-404D-8AF9-83034A8BBD19}" srcOrd="1" destOrd="0" presId="urn:microsoft.com/office/officeart/2005/8/layout/radial3"/>
    <dgm:cxn modelId="{0A8A8DCE-508A-4F35-ABB6-8BF226D97597}" type="presParOf" srcId="{6AB83951-965B-4C97-AD9C-4397A31DD39E}" destId="{3A7A9FA6-3903-448A-A81A-53EF4EC22082}" srcOrd="2" destOrd="0" presId="urn:microsoft.com/office/officeart/2005/8/layout/radial3"/>
    <dgm:cxn modelId="{4094EEC9-F68D-4F79-ADC7-D95691D9E903}" type="presParOf" srcId="{6AB83951-965B-4C97-AD9C-4397A31DD39E}" destId="{A6E8AB07-60CD-43B7-BF3B-64414167C6B4}" srcOrd="3" destOrd="0" presId="urn:microsoft.com/office/officeart/2005/8/layout/radial3"/>
    <dgm:cxn modelId="{31467195-10AB-437D-8BA4-F9501FD5E0E4}" type="presParOf" srcId="{6AB83951-965B-4C97-AD9C-4397A31DD39E}" destId="{798563E3-982F-4AA3-B07C-5D7597EA64F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038DDD-0CAA-4019-8935-E133F4D61449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CA1D0A0-D8B4-4BC9-82A2-FCC73B4E4E0F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績效考核</a:t>
          </a:r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階段 </a:t>
          </a:r>
          <a:endParaRPr lang="zh-TW" altLang="en-US" sz="2400" dirty="0"/>
        </a:p>
      </dgm:t>
    </dgm:pt>
    <dgm:pt modelId="{65144A6D-D5B9-4D2D-AA2D-0E517049DC01}" type="parTrans" cxnId="{67AAB6A8-285C-433D-89F6-94684E1D0281}">
      <dgm:prSet/>
      <dgm:spPr/>
      <dgm:t>
        <a:bodyPr/>
        <a:lstStyle/>
        <a:p>
          <a:endParaRPr lang="zh-TW" altLang="en-US"/>
        </a:p>
      </dgm:t>
    </dgm:pt>
    <dgm:pt modelId="{B8E8A543-0845-4189-AEBF-CADD57F1B138}" type="sibTrans" cxnId="{67AAB6A8-285C-433D-89F6-94684E1D0281}">
      <dgm:prSet/>
      <dgm:spPr/>
      <dgm:t>
        <a:bodyPr/>
        <a:lstStyle/>
        <a:p>
          <a:endParaRPr lang="zh-TW" altLang="en-US"/>
        </a:p>
      </dgm:t>
    </dgm:pt>
    <dgm:pt modelId="{5F4DC935-3094-4365-B615-5F4E7472A7B7}">
      <dgm:prSet phldrT="[文字]" custT="1"/>
      <dgm:spPr/>
      <dgm:t>
        <a:bodyPr/>
        <a:lstStyle/>
        <a:p>
          <a:r>
            <a:rPr lang="zh-TW" alt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建立「表現不良」公務人員之輔導計畫</a:t>
          </a:r>
          <a:endParaRPr lang="zh-TW" altLang="en-US" sz="2200" dirty="0"/>
        </a:p>
      </dgm:t>
    </dgm:pt>
    <dgm:pt modelId="{7C964507-0E6A-4A1A-AB29-C50A3B266202}" type="parTrans" cxnId="{A8AA9EE7-9A1A-470D-8203-CE63434F4DA9}">
      <dgm:prSet/>
      <dgm:spPr/>
      <dgm:t>
        <a:bodyPr/>
        <a:lstStyle/>
        <a:p>
          <a:endParaRPr lang="zh-TW" altLang="en-US"/>
        </a:p>
      </dgm:t>
    </dgm:pt>
    <dgm:pt modelId="{66989F0E-26CA-41E9-A9FE-20B1C88B92F3}" type="sibTrans" cxnId="{A8AA9EE7-9A1A-470D-8203-CE63434F4DA9}">
      <dgm:prSet/>
      <dgm:spPr/>
      <dgm:t>
        <a:bodyPr/>
        <a:lstStyle/>
        <a:p>
          <a:endParaRPr lang="zh-TW" altLang="en-US"/>
        </a:p>
      </dgm:t>
    </dgm:pt>
    <dgm:pt modelId="{6E4122FA-29B5-48AA-97C9-911BA4ED3C85}">
      <dgm:prSet phldrT="[文字]" custT="1"/>
      <dgm:spPr/>
      <dgm:t>
        <a:bodyPr/>
        <a:lstStyle/>
        <a:p>
          <a:r>
            <a:rPr lang="zh-TW" alt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落實輪調</a:t>
          </a:r>
          <a:endParaRPr lang="en-US" altLang="zh-TW" sz="2200" dirty="0" smtClean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制度</a:t>
          </a:r>
          <a:endParaRPr lang="zh-TW" altLang="en-US" sz="2200" dirty="0"/>
        </a:p>
      </dgm:t>
    </dgm:pt>
    <dgm:pt modelId="{F25EE9EB-E887-4D1B-BAAF-D3F5B32A991C}" type="parTrans" cxnId="{CE709984-F3FB-4C75-B8F9-3A108A6A5D40}">
      <dgm:prSet/>
      <dgm:spPr/>
      <dgm:t>
        <a:bodyPr/>
        <a:lstStyle/>
        <a:p>
          <a:endParaRPr lang="zh-TW" altLang="en-US"/>
        </a:p>
      </dgm:t>
    </dgm:pt>
    <dgm:pt modelId="{36AE02E7-5BF3-41A0-AA8E-309485B9D0EF}" type="sibTrans" cxnId="{CE709984-F3FB-4C75-B8F9-3A108A6A5D40}">
      <dgm:prSet/>
      <dgm:spPr/>
      <dgm:t>
        <a:bodyPr/>
        <a:lstStyle/>
        <a:p>
          <a:endParaRPr lang="zh-TW" altLang="en-US"/>
        </a:p>
      </dgm:t>
    </dgm:pt>
    <dgm:pt modelId="{119D6A6A-731C-4058-9646-1FD99BECC1F3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招募階段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21A324-49F1-41E3-A576-E2BEC34AAEC4}" type="parTrans" cxnId="{D7C689AB-496D-483B-AED0-FFE08949FD8A}">
      <dgm:prSet/>
      <dgm:spPr/>
      <dgm:t>
        <a:bodyPr/>
        <a:lstStyle/>
        <a:p>
          <a:endParaRPr lang="zh-TW" altLang="en-US"/>
        </a:p>
      </dgm:t>
    </dgm:pt>
    <dgm:pt modelId="{D2C8A468-097C-4AFB-AF0C-ADDDF91B13B8}" type="sibTrans" cxnId="{D7C689AB-496D-483B-AED0-FFE08949FD8A}">
      <dgm:prSet/>
      <dgm:spPr/>
      <dgm:t>
        <a:bodyPr/>
        <a:lstStyle/>
        <a:p>
          <a:endParaRPr lang="zh-TW" altLang="en-US"/>
        </a:p>
      </dgm:t>
    </dgm:pt>
    <dgm:pt modelId="{46CA1023-F59A-4B98-BFD2-D8D014DD17D3}">
      <dgm:prSet phldrT="[文字]" custT="1"/>
      <dgm:spPr/>
      <dgm:t>
        <a:bodyPr/>
        <a:lstStyle/>
        <a:p>
          <a:pPr algn="l"/>
          <a:r>
            <a:rPr lang="zh-TW" alt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建議我國公務人員考試及任用制度，適度增加職業性向測驗</a:t>
          </a:r>
          <a:endParaRPr lang="zh-TW" altLang="en-US" sz="2200" dirty="0"/>
        </a:p>
      </dgm:t>
    </dgm:pt>
    <dgm:pt modelId="{FB82EABC-ADCA-41F4-BD3D-510ED2FB2C16}" type="parTrans" cxnId="{191D3590-B42A-4401-A17E-91C861808329}">
      <dgm:prSet/>
      <dgm:spPr/>
      <dgm:t>
        <a:bodyPr/>
        <a:lstStyle/>
        <a:p>
          <a:endParaRPr lang="zh-TW" altLang="en-US"/>
        </a:p>
      </dgm:t>
    </dgm:pt>
    <dgm:pt modelId="{BDBBCBD3-914A-4DE7-BE73-70C7B138519F}" type="sibTrans" cxnId="{191D3590-B42A-4401-A17E-91C861808329}">
      <dgm:prSet/>
      <dgm:spPr/>
      <dgm:t>
        <a:bodyPr/>
        <a:lstStyle/>
        <a:p>
          <a:endParaRPr lang="zh-TW" altLang="en-US"/>
        </a:p>
      </dgm:t>
    </dgm:pt>
    <dgm:pt modelId="{C1407F32-316E-44AC-B644-BE2DDAED2FEE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退場機制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及其他</a:t>
          </a:r>
          <a:endParaRPr lang="zh-TW" altLang="en-US" dirty="0"/>
        </a:p>
      </dgm:t>
    </dgm:pt>
    <dgm:pt modelId="{784512B9-C352-46FE-BE99-7F54468D1EB9}" type="parTrans" cxnId="{4C7260D7-D751-4DD4-B0F1-D8F2D8647FEE}">
      <dgm:prSet/>
      <dgm:spPr/>
      <dgm:t>
        <a:bodyPr/>
        <a:lstStyle/>
        <a:p>
          <a:endParaRPr lang="zh-TW" altLang="en-US"/>
        </a:p>
      </dgm:t>
    </dgm:pt>
    <dgm:pt modelId="{8492D08C-C46E-43A7-B639-7F48259FD02B}" type="sibTrans" cxnId="{4C7260D7-D751-4DD4-B0F1-D8F2D8647FEE}">
      <dgm:prSet/>
      <dgm:spPr/>
      <dgm:t>
        <a:bodyPr/>
        <a:lstStyle/>
        <a:p>
          <a:endParaRPr lang="zh-TW" altLang="en-US"/>
        </a:p>
      </dgm:t>
    </dgm:pt>
    <dgm:pt modelId="{1A9AA474-197A-4FD3-964E-022F949A60C9}">
      <dgm:prSet phldrT="[文字]" custT="1"/>
      <dgm:spPr/>
      <dgm:t>
        <a:bodyPr/>
        <a:lstStyle/>
        <a:p>
          <a:r>
            <a:rPr lang="zh-TW" alt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建議推動中階以上主管</a:t>
          </a:r>
          <a:endParaRPr lang="en-US" altLang="zh-TW" sz="2200" dirty="0" smtClean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360</a:t>
          </a:r>
          <a:r>
            <a:rPr lang="zh-TW" alt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度評量評鑑</a:t>
          </a:r>
          <a:endParaRPr lang="zh-TW" altLang="en-US" sz="2200" dirty="0"/>
        </a:p>
      </dgm:t>
    </dgm:pt>
    <dgm:pt modelId="{3D075141-7D63-4780-8B63-C6DA347AA2FB}" type="parTrans" cxnId="{FA9852F8-2B9C-4497-A650-D182E241C3B8}">
      <dgm:prSet/>
      <dgm:spPr/>
      <dgm:t>
        <a:bodyPr/>
        <a:lstStyle/>
        <a:p>
          <a:endParaRPr lang="zh-TW" altLang="en-US"/>
        </a:p>
      </dgm:t>
    </dgm:pt>
    <dgm:pt modelId="{724C5598-48DE-4AA6-BAB2-0C72E2660FBA}" type="sibTrans" cxnId="{FA9852F8-2B9C-4497-A650-D182E241C3B8}">
      <dgm:prSet/>
      <dgm:spPr/>
      <dgm:t>
        <a:bodyPr/>
        <a:lstStyle/>
        <a:p>
          <a:endParaRPr lang="zh-TW" altLang="en-US"/>
        </a:p>
      </dgm:t>
    </dgm:pt>
    <dgm:pt modelId="{C978854A-EBD8-4465-A5F7-9E4F8BC01210}">
      <dgm:prSet phldrT="[文字]" custT="1"/>
      <dgm:spPr/>
      <dgm:t>
        <a:bodyPr/>
        <a:lstStyle/>
        <a:p>
          <a:r>
            <a:rPr lang="zh-TW" altLang="en-US" sz="2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落實淘汰不適任的公務員</a:t>
          </a:r>
          <a:endParaRPr lang="zh-TW" altLang="en-US" sz="2200" dirty="0"/>
        </a:p>
      </dgm:t>
    </dgm:pt>
    <dgm:pt modelId="{0C36FA8A-CE24-4ACF-BBFA-6CE643C69C97}" type="parTrans" cxnId="{89D04B27-824A-4AB3-A17E-3C7DCA5E7C54}">
      <dgm:prSet/>
      <dgm:spPr/>
      <dgm:t>
        <a:bodyPr/>
        <a:lstStyle/>
        <a:p>
          <a:endParaRPr lang="zh-TW" altLang="en-US"/>
        </a:p>
      </dgm:t>
    </dgm:pt>
    <dgm:pt modelId="{48B0671C-D45A-43C8-BA7A-261B5BB85A73}" type="sibTrans" cxnId="{89D04B27-824A-4AB3-A17E-3C7DCA5E7C54}">
      <dgm:prSet/>
      <dgm:spPr/>
      <dgm:t>
        <a:bodyPr/>
        <a:lstStyle/>
        <a:p>
          <a:endParaRPr lang="zh-TW" altLang="en-US"/>
        </a:p>
      </dgm:t>
    </dgm:pt>
    <dgm:pt modelId="{0676060B-1481-488D-90E0-4E20BC457C55}" type="pres">
      <dgm:prSet presAssocID="{ED038DDD-0CAA-4019-8935-E133F4D614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2D73DBE-A26B-4AAF-B627-6C5C13BA22C1}" type="pres">
      <dgm:prSet presAssocID="{CCA1D0A0-D8B4-4BC9-82A2-FCC73B4E4E0F}" presName="root" presStyleCnt="0"/>
      <dgm:spPr/>
    </dgm:pt>
    <dgm:pt modelId="{0D7260A0-19C2-4192-96C6-967176DD21B8}" type="pres">
      <dgm:prSet presAssocID="{CCA1D0A0-D8B4-4BC9-82A2-FCC73B4E4E0F}" presName="rootComposite" presStyleCnt="0"/>
      <dgm:spPr/>
    </dgm:pt>
    <dgm:pt modelId="{C9506800-AF2D-4B39-B752-E35A2BE7D4D7}" type="pres">
      <dgm:prSet presAssocID="{CCA1D0A0-D8B4-4BC9-82A2-FCC73B4E4E0F}" presName="rootText" presStyleLbl="node1" presStyleIdx="0" presStyleCnt="3" custLinFactX="24618" custLinFactNeighborX="100000" custLinFactNeighborY="-29869"/>
      <dgm:spPr/>
      <dgm:t>
        <a:bodyPr/>
        <a:lstStyle/>
        <a:p>
          <a:endParaRPr lang="zh-TW" altLang="en-US"/>
        </a:p>
      </dgm:t>
    </dgm:pt>
    <dgm:pt modelId="{C569028D-2383-4FA0-B79B-0F67236A8BA4}" type="pres">
      <dgm:prSet presAssocID="{CCA1D0A0-D8B4-4BC9-82A2-FCC73B4E4E0F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E80707E6-28C2-4EBA-8116-E25840237AE0}" type="pres">
      <dgm:prSet presAssocID="{CCA1D0A0-D8B4-4BC9-82A2-FCC73B4E4E0F}" presName="childShape" presStyleCnt="0"/>
      <dgm:spPr/>
    </dgm:pt>
    <dgm:pt modelId="{DFBAE7C3-6EE6-4962-9B9A-3A1B0DCDCC3C}" type="pres">
      <dgm:prSet presAssocID="{7C964507-0E6A-4A1A-AB29-C50A3B266202}" presName="Name13" presStyleLbl="parChTrans1D2" presStyleIdx="0" presStyleCnt="5"/>
      <dgm:spPr/>
      <dgm:t>
        <a:bodyPr/>
        <a:lstStyle/>
        <a:p>
          <a:endParaRPr lang="zh-TW" altLang="en-US"/>
        </a:p>
      </dgm:t>
    </dgm:pt>
    <dgm:pt modelId="{881D992E-CC3F-42BE-8511-D308AA2CDCB7}" type="pres">
      <dgm:prSet presAssocID="{5F4DC935-3094-4365-B615-5F4E7472A7B7}" presName="childText" presStyleLbl="bgAcc1" presStyleIdx="0" presStyleCnt="5" custScaleX="121887" custScaleY="177108" custLinFactX="43985" custLinFactNeighborX="100000" custLinFactNeighborY="-102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A0EFC0-344C-448B-80A1-E15E777F4C9D}" type="pres">
      <dgm:prSet presAssocID="{F25EE9EB-E887-4D1B-BAAF-D3F5B32A991C}" presName="Name13" presStyleLbl="parChTrans1D2" presStyleIdx="1" presStyleCnt="5"/>
      <dgm:spPr/>
      <dgm:t>
        <a:bodyPr/>
        <a:lstStyle/>
        <a:p>
          <a:endParaRPr lang="zh-TW" altLang="en-US"/>
        </a:p>
      </dgm:t>
    </dgm:pt>
    <dgm:pt modelId="{85B08D99-A905-4BFB-BC46-0DE9B07FDEE3}" type="pres">
      <dgm:prSet presAssocID="{6E4122FA-29B5-48AA-97C9-911BA4ED3C85}" presName="childText" presStyleLbl="bgAcc1" presStyleIdx="1" presStyleCnt="5" custScaleX="117172" custScaleY="158321" custLinFactX="46722" custLinFactNeighborX="100000" custLinFactNeighborY="-64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27F64A-5013-48BF-A6A5-113E0F8137CB}" type="pres">
      <dgm:prSet presAssocID="{119D6A6A-731C-4058-9646-1FD99BECC1F3}" presName="root" presStyleCnt="0"/>
      <dgm:spPr/>
    </dgm:pt>
    <dgm:pt modelId="{6CC2649F-53D2-4AAC-85F0-E3D7DB9F653E}" type="pres">
      <dgm:prSet presAssocID="{119D6A6A-731C-4058-9646-1FD99BECC1F3}" presName="rootComposite" presStyleCnt="0"/>
      <dgm:spPr/>
    </dgm:pt>
    <dgm:pt modelId="{9D7E821A-0BD3-4F30-9146-489DB32B367F}" type="pres">
      <dgm:prSet presAssocID="{119D6A6A-731C-4058-9646-1FD99BECC1F3}" presName="rootText" presStyleLbl="node1" presStyleIdx="1" presStyleCnt="3" custLinFactX="-26951" custLinFactNeighborX="-100000" custLinFactNeighborY="-21642"/>
      <dgm:spPr/>
      <dgm:t>
        <a:bodyPr/>
        <a:lstStyle/>
        <a:p>
          <a:endParaRPr lang="zh-TW" altLang="en-US"/>
        </a:p>
      </dgm:t>
    </dgm:pt>
    <dgm:pt modelId="{FA0C4D74-2007-476F-A926-1F80C9753F96}" type="pres">
      <dgm:prSet presAssocID="{119D6A6A-731C-4058-9646-1FD99BECC1F3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51A0DD1C-A0C8-48C6-9B7F-CDC9CD975048}" type="pres">
      <dgm:prSet presAssocID="{119D6A6A-731C-4058-9646-1FD99BECC1F3}" presName="childShape" presStyleCnt="0"/>
      <dgm:spPr/>
    </dgm:pt>
    <dgm:pt modelId="{E9AB3DD8-A729-4528-96C6-62858683E2BD}" type="pres">
      <dgm:prSet presAssocID="{FB82EABC-ADCA-41F4-BD3D-510ED2FB2C16}" presName="Name13" presStyleLbl="parChTrans1D2" presStyleIdx="2" presStyleCnt="5"/>
      <dgm:spPr/>
      <dgm:t>
        <a:bodyPr/>
        <a:lstStyle/>
        <a:p>
          <a:endParaRPr lang="zh-TW" altLang="en-US"/>
        </a:p>
      </dgm:t>
    </dgm:pt>
    <dgm:pt modelId="{5727B1DD-2ADF-44A8-9D4A-C69740F7BF6E}" type="pres">
      <dgm:prSet presAssocID="{46CA1023-F59A-4B98-BFD2-D8D014DD17D3}" presName="childText" presStyleLbl="bgAcc1" presStyleIdx="2" presStyleCnt="5" custScaleX="108680" custScaleY="234096" custLinFactX="-65400" custLinFactNeighborX="-100000" custLinFactNeighborY="-76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FDA7B3-5984-40B3-A68E-BB73A96EAFB1}" type="pres">
      <dgm:prSet presAssocID="{C1407F32-316E-44AC-B644-BE2DDAED2FEE}" presName="root" presStyleCnt="0"/>
      <dgm:spPr/>
    </dgm:pt>
    <dgm:pt modelId="{049A3916-68FE-4B5D-A10E-7A0498EE3B42}" type="pres">
      <dgm:prSet presAssocID="{C1407F32-316E-44AC-B644-BE2DDAED2FEE}" presName="rootComposite" presStyleCnt="0"/>
      <dgm:spPr/>
    </dgm:pt>
    <dgm:pt modelId="{F04F6993-41A5-4EF5-912F-3A08CE808B97}" type="pres">
      <dgm:prSet presAssocID="{C1407F32-316E-44AC-B644-BE2DDAED2FEE}" presName="rootText" presStyleLbl="node1" presStyleIdx="2" presStyleCnt="3" custScaleX="107095" custLinFactNeighborX="758" custLinFactNeighborY="-29869"/>
      <dgm:spPr/>
      <dgm:t>
        <a:bodyPr/>
        <a:lstStyle/>
        <a:p>
          <a:endParaRPr lang="zh-TW" altLang="en-US"/>
        </a:p>
      </dgm:t>
    </dgm:pt>
    <dgm:pt modelId="{B2E18175-F4A4-4B7B-8D50-D59F95AAE944}" type="pres">
      <dgm:prSet presAssocID="{C1407F32-316E-44AC-B644-BE2DDAED2FEE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435EEB2C-A328-4A83-99C3-1B29F4DBAB8B}" type="pres">
      <dgm:prSet presAssocID="{C1407F32-316E-44AC-B644-BE2DDAED2FEE}" presName="childShape" presStyleCnt="0"/>
      <dgm:spPr/>
    </dgm:pt>
    <dgm:pt modelId="{C0D1AE16-C059-4963-BC0D-66A34464344E}" type="pres">
      <dgm:prSet presAssocID="{3D075141-7D63-4780-8B63-C6DA347AA2FB}" presName="Name13" presStyleLbl="parChTrans1D2" presStyleIdx="3" presStyleCnt="5"/>
      <dgm:spPr/>
      <dgm:t>
        <a:bodyPr/>
        <a:lstStyle/>
        <a:p>
          <a:endParaRPr lang="zh-TW" altLang="en-US"/>
        </a:p>
      </dgm:t>
    </dgm:pt>
    <dgm:pt modelId="{83E700F7-A7D9-4D7E-8EBD-1ACF0040DF26}" type="pres">
      <dgm:prSet presAssocID="{1A9AA474-197A-4FD3-964E-022F949A60C9}" presName="childText" presStyleLbl="bgAcc1" presStyleIdx="3" presStyleCnt="5" custScaleX="133742" custScaleY="140062" custLinFactNeighborX="-10159" custLinFactNeighborY="47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B3463-B97D-4585-A6F6-6A77D650A5F2}" type="pres">
      <dgm:prSet presAssocID="{0C36FA8A-CE24-4ACF-BBFA-6CE643C69C97}" presName="Name13" presStyleLbl="parChTrans1D2" presStyleIdx="4" presStyleCnt="5"/>
      <dgm:spPr/>
      <dgm:t>
        <a:bodyPr/>
        <a:lstStyle/>
        <a:p>
          <a:endParaRPr lang="zh-TW" altLang="en-US"/>
        </a:p>
      </dgm:t>
    </dgm:pt>
    <dgm:pt modelId="{9B16BF73-BC51-4760-A67D-4E7E3EA835D3}" type="pres">
      <dgm:prSet presAssocID="{C978854A-EBD8-4465-A5F7-9E4F8BC01210}" presName="childText" presStyleLbl="bgAcc1" presStyleIdx="4" presStyleCnt="5" custScaleX="139938" custScaleY="138044" custLinFactNeighborX="-12068" custLinFactNeighborY="253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C9E645-3522-4B78-912D-DE0470618356}" type="presOf" srcId="{F25EE9EB-E887-4D1B-BAAF-D3F5B32A991C}" destId="{DFA0EFC0-344C-448B-80A1-E15E777F4C9D}" srcOrd="0" destOrd="0" presId="urn:microsoft.com/office/officeart/2005/8/layout/hierarchy3"/>
    <dgm:cxn modelId="{A668F691-B970-4701-9D1B-00C17168F382}" type="presOf" srcId="{1A9AA474-197A-4FD3-964E-022F949A60C9}" destId="{83E700F7-A7D9-4D7E-8EBD-1ACF0040DF26}" srcOrd="0" destOrd="0" presId="urn:microsoft.com/office/officeart/2005/8/layout/hierarchy3"/>
    <dgm:cxn modelId="{4C7260D7-D751-4DD4-B0F1-D8F2D8647FEE}" srcId="{ED038DDD-0CAA-4019-8935-E133F4D61449}" destId="{C1407F32-316E-44AC-B644-BE2DDAED2FEE}" srcOrd="2" destOrd="0" parTransId="{784512B9-C352-46FE-BE99-7F54468D1EB9}" sibTransId="{8492D08C-C46E-43A7-B639-7F48259FD02B}"/>
    <dgm:cxn modelId="{A8B1C3B1-5AD7-4A8F-BAB3-89B0F47ADC18}" type="presOf" srcId="{FB82EABC-ADCA-41F4-BD3D-510ED2FB2C16}" destId="{E9AB3DD8-A729-4528-96C6-62858683E2BD}" srcOrd="0" destOrd="0" presId="urn:microsoft.com/office/officeart/2005/8/layout/hierarchy3"/>
    <dgm:cxn modelId="{A8AA9EE7-9A1A-470D-8203-CE63434F4DA9}" srcId="{CCA1D0A0-D8B4-4BC9-82A2-FCC73B4E4E0F}" destId="{5F4DC935-3094-4365-B615-5F4E7472A7B7}" srcOrd="0" destOrd="0" parTransId="{7C964507-0E6A-4A1A-AB29-C50A3B266202}" sibTransId="{66989F0E-26CA-41E9-A9FE-20B1C88B92F3}"/>
    <dgm:cxn modelId="{D7C689AB-496D-483B-AED0-FFE08949FD8A}" srcId="{ED038DDD-0CAA-4019-8935-E133F4D61449}" destId="{119D6A6A-731C-4058-9646-1FD99BECC1F3}" srcOrd="1" destOrd="0" parTransId="{BF21A324-49F1-41E3-A576-E2BEC34AAEC4}" sibTransId="{D2C8A468-097C-4AFB-AF0C-ADDDF91B13B8}"/>
    <dgm:cxn modelId="{19EDA1F8-63ED-4F32-981C-7CA732B6F796}" type="presOf" srcId="{5F4DC935-3094-4365-B615-5F4E7472A7B7}" destId="{881D992E-CC3F-42BE-8511-D308AA2CDCB7}" srcOrd="0" destOrd="0" presId="urn:microsoft.com/office/officeart/2005/8/layout/hierarchy3"/>
    <dgm:cxn modelId="{79753E50-18EF-460B-9FC5-CA6AF697A736}" type="presOf" srcId="{0C36FA8A-CE24-4ACF-BBFA-6CE643C69C97}" destId="{610B3463-B97D-4585-A6F6-6A77D650A5F2}" srcOrd="0" destOrd="0" presId="urn:microsoft.com/office/officeart/2005/8/layout/hierarchy3"/>
    <dgm:cxn modelId="{EFFC1086-A6F4-4C12-BDD9-B398D7B047DB}" type="presOf" srcId="{3D075141-7D63-4780-8B63-C6DA347AA2FB}" destId="{C0D1AE16-C059-4963-BC0D-66A34464344E}" srcOrd="0" destOrd="0" presId="urn:microsoft.com/office/officeart/2005/8/layout/hierarchy3"/>
    <dgm:cxn modelId="{8C8205B8-8408-414B-88B2-CB335763A86F}" type="presOf" srcId="{119D6A6A-731C-4058-9646-1FD99BECC1F3}" destId="{9D7E821A-0BD3-4F30-9146-489DB32B367F}" srcOrd="0" destOrd="0" presId="urn:microsoft.com/office/officeart/2005/8/layout/hierarchy3"/>
    <dgm:cxn modelId="{6C991668-190C-4A20-A348-052D02784577}" type="presOf" srcId="{7C964507-0E6A-4A1A-AB29-C50A3B266202}" destId="{DFBAE7C3-6EE6-4962-9B9A-3A1B0DCDCC3C}" srcOrd="0" destOrd="0" presId="urn:microsoft.com/office/officeart/2005/8/layout/hierarchy3"/>
    <dgm:cxn modelId="{10C4DA07-EC27-4CA0-9FE8-D428EC1CF359}" type="presOf" srcId="{119D6A6A-731C-4058-9646-1FD99BECC1F3}" destId="{FA0C4D74-2007-476F-A926-1F80C9753F96}" srcOrd="1" destOrd="0" presId="urn:microsoft.com/office/officeart/2005/8/layout/hierarchy3"/>
    <dgm:cxn modelId="{CE709984-F3FB-4C75-B8F9-3A108A6A5D40}" srcId="{CCA1D0A0-D8B4-4BC9-82A2-FCC73B4E4E0F}" destId="{6E4122FA-29B5-48AA-97C9-911BA4ED3C85}" srcOrd="1" destOrd="0" parTransId="{F25EE9EB-E887-4D1B-BAAF-D3F5B32A991C}" sibTransId="{36AE02E7-5BF3-41A0-AA8E-309485B9D0EF}"/>
    <dgm:cxn modelId="{745E520A-8B98-41A5-AB11-2FE02E3A82F7}" type="presOf" srcId="{CCA1D0A0-D8B4-4BC9-82A2-FCC73B4E4E0F}" destId="{C569028D-2383-4FA0-B79B-0F67236A8BA4}" srcOrd="1" destOrd="0" presId="urn:microsoft.com/office/officeart/2005/8/layout/hierarchy3"/>
    <dgm:cxn modelId="{B4BE7FB7-49B2-4710-8FB1-0885C0ACCC07}" type="presOf" srcId="{6E4122FA-29B5-48AA-97C9-911BA4ED3C85}" destId="{85B08D99-A905-4BFB-BC46-0DE9B07FDEE3}" srcOrd="0" destOrd="0" presId="urn:microsoft.com/office/officeart/2005/8/layout/hierarchy3"/>
    <dgm:cxn modelId="{89D04B27-824A-4AB3-A17E-3C7DCA5E7C54}" srcId="{C1407F32-316E-44AC-B644-BE2DDAED2FEE}" destId="{C978854A-EBD8-4465-A5F7-9E4F8BC01210}" srcOrd="1" destOrd="0" parTransId="{0C36FA8A-CE24-4ACF-BBFA-6CE643C69C97}" sibTransId="{48B0671C-D45A-43C8-BA7A-261B5BB85A73}"/>
    <dgm:cxn modelId="{EC9B9817-0F22-444C-A10A-B14B0E241707}" type="presOf" srcId="{C1407F32-316E-44AC-B644-BE2DDAED2FEE}" destId="{B2E18175-F4A4-4B7B-8D50-D59F95AAE944}" srcOrd="1" destOrd="0" presId="urn:microsoft.com/office/officeart/2005/8/layout/hierarchy3"/>
    <dgm:cxn modelId="{191D3590-B42A-4401-A17E-91C861808329}" srcId="{119D6A6A-731C-4058-9646-1FD99BECC1F3}" destId="{46CA1023-F59A-4B98-BFD2-D8D014DD17D3}" srcOrd="0" destOrd="0" parTransId="{FB82EABC-ADCA-41F4-BD3D-510ED2FB2C16}" sibTransId="{BDBBCBD3-914A-4DE7-BE73-70C7B138519F}"/>
    <dgm:cxn modelId="{FA9852F8-2B9C-4497-A650-D182E241C3B8}" srcId="{C1407F32-316E-44AC-B644-BE2DDAED2FEE}" destId="{1A9AA474-197A-4FD3-964E-022F949A60C9}" srcOrd="0" destOrd="0" parTransId="{3D075141-7D63-4780-8B63-C6DA347AA2FB}" sibTransId="{724C5598-48DE-4AA6-BAB2-0C72E2660FBA}"/>
    <dgm:cxn modelId="{AFD14D1F-26F1-41D4-A2D3-E4818C36AB48}" type="presOf" srcId="{C978854A-EBD8-4465-A5F7-9E4F8BC01210}" destId="{9B16BF73-BC51-4760-A67D-4E7E3EA835D3}" srcOrd="0" destOrd="0" presId="urn:microsoft.com/office/officeart/2005/8/layout/hierarchy3"/>
    <dgm:cxn modelId="{4B43E92F-CDC8-456B-8190-968BC9FDAD56}" type="presOf" srcId="{C1407F32-316E-44AC-B644-BE2DDAED2FEE}" destId="{F04F6993-41A5-4EF5-912F-3A08CE808B97}" srcOrd="0" destOrd="0" presId="urn:microsoft.com/office/officeart/2005/8/layout/hierarchy3"/>
    <dgm:cxn modelId="{175D36F6-81C0-4BAC-B7DC-C5D18850B9EB}" type="presOf" srcId="{CCA1D0A0-D8B4-4BC9-82A2-FCC73B4E4E0F}" destId="{C9506800-AF2D-4B39-B752-E35A2BE7D4D7}" srcOrd="0" destOrd="0" presId="urn:microsoft.com/office/officeart/2005/8/layout/hierarchy3"/>
    <dgm:cxn modelId="{67AAB6A8-285C-433D-89F6-94684E1D0281}" srcId="{ED038DDD-0CAA-4019-8935-E133F4D61449}" destId="{CCA1D0A0-D8B4-4BC9-82A2-FCC73B4E4E0F}" srcOrd="0" destOrd="0" parTransId="{65144A6D-D5B9-4D2D-AA2D-0E517049DC01}" sibTransId="{B8E8A543-0845-4189-AEBF-CADD57F1B138}"/>
    <dgm:cxn modelId="{029A10DC-BC9D-4A6D-A764-79C36DE4BAB5}" type="presOf" srcId="{ED038DDD-0CAA-4019-8935-E133F4D61449}" destId="{0676060B-1481-488D-90E0-4E20BC457C55}" srcOrd="0" destOrd="0" presId="urn:microsoft.com/office/officeart/2005/8/layout/hierarchy3"/>
    <dgm:cxn modelId="{1F622241-8D4F-4A04-BB5E-D0A9474BB2B7}" type="presOf" srcId="{46CA1023-F59A-4B98-BFD2-D8D014DD17D3}" destId="{5727B1DD-2ADF-44A8-9D4A-C69740F7BF6E}" srcOrd="0" destOrd="0" presId="urn:microsoft.com/office/officeart/2005/8/layout/hierarchy3"/>
    <dgm:cxn modelId="{BA03F306-829A-4FB5-990D-D0602FD47CEE}" type="presParOf" srcId="{0676060B-1481-488D-90E0-4E20BC457C55}" destId="{B2D73DBE-A26B-4AAF-B627-6C5C13BA22C1}" srcOrd="0" destOrd="0" presId="urn:microsoft.com/office/officeart/2005/8/layout/hierarchy3"/>
    <dgm:cxn modelId="{E667D071-585E-4E1F-9216-7B37D4D2AA87}" type="presParOf" srcId="{B2D73DBE-A26B-4AAF-B627-6C5C13BA22C1}" destId="{0D7260A0-19C2-4192-96C6-967176DD21B8}" srcOrd="0" destOrd="0" presId="urn:microsoft.com/office/officeart/2005/8/layout/hierarchy3"/>
    <dgm:cxn modelId="{59BA8D9E-A632-498D-9D1B-03768DD28A66}" type="presParOf" srcId="{0D7260A0-19C2-4192-96C6-967176DD21B8}" destId="{C9506800-AF2D-4B39-B752-E35A2BE7D4D7}" srcOrd="0" destOrd="0" presId="urn:microsoft.com/office/officeart/2005/8/layout/hierarchy3"/>
    <dgm:cxn modelId="{A74FEA70-18CD-4176-9E70-0FBC1CAE8779}" type="presParOf" srcId="{0D7260A0-19C2-4192-96C6-967176DD21B8}" destId="{C569028D-2383-4FA0-B79B-0F67236A8BA4}" srcOrd="1" destOrd="0" presId="urn:microsoft.com/office/officeart/2005/8/layout/hierarchy3"/>
    <dgm:cxn modelId="{A1EE04EE-A90D-4566-9597-6D621B3A222D}" type="presParOf" srcId="{B2D73DBE-A26B-4AAF-B627-6C5C13BA22C1}" destId="{E80707E6-28C2-4EBA-8116-E25840237AE0}" srcOrd="1" destOrd="0" presId="urn:microsoft.com/office/officeart/2005/8/layout/hierarchy3"/>
    <dgm:cxn modelId="{10A5E556-5F40-41B0-A8EA-291A93C89CB4}" type="presParOf" srcId="{E80707E6-28C2-4EBA-8116-E25840237AE0}" destId="{DFBAE7C3-6EE6-4962-9B9A-3A1B0DCDCC3C}" srcOrd="0" destOrd="0" presId="urn:microsoft.com/office/officeart/2005/8/layout/hierarchy3"/>
    <dgm:cxn modelId="{25636ED2-997C-4D5A-976F-B7967BFF0531}" type="presParOf" srcId="{E80707E6-28C2-4EBA-8116-E25840237AE0}" destId="{881D992E-CC3F-42BE-8511-D308AA2CDCB7}" srcOrd="1" destOrd="0" presId="urn:microsoft.com/office/officeart/2005/8/layout/hierarchy3"/>
    <dgm:cxn modelId="{9F5E4E1F-ED21-4842-9440-B118CFB58573}" type="presParOf" srcId="{E80707E6-28C2-4EBA-8116-E25840237AE0}" destId="{DFA0EFC0-344C-448B-80A1-E15E777F4C9D}" srcOrd="2" destOrd="0" presId="urn:microsoft.com/office/officeart/2005/8/layout/hierarchy3"/>
    <dgm:cxn modelId="{82BB99F2-F89F-49D2-BB18-EC56BF948507}" type="presParOf" srcId="{E80707E6-28C2-4EBA-8116-E25840237AE0}" destId="{85B08D99-A905-4BFB-BC46-0DE9B07FDEE3}" srcOrd="3" destOrd="0" presId="urn:microsoft.com/office/officeart/2005/8/layout/hierarchy3"/>
    <dgm:cxn modelId="{0CB61970-5450-4B2D-A7B4-B943F0C40A1D}" type="presParOf" srcId="{0676060B-1481-488D-90E0-4E20BC457C55}" destId="{F827F64A-5013-48BF-A6A5-113E0F8137CB}" srcOrd="1" destOrd="0" presId="urn:microsoft.com/office/officeart/2005/8/layout/hierarchy3"/>
    <dgm:cxn modelId="{FAC97FBB-E23C-4B38-A1BF-590E3917AF03}" type="presParOf" srcId="{F827F64A-5013-48BF-A6A5-113E0F8137CB}" destId="{6CC2649F-53D2-4AAC-85F0-E3D7DB9F653E}" srcOrd="0" destOrd="0" presId="urn:microsoft.com/office/officeart/2005/8/layout/hierarchy3"/>
    <dgm:cxn modelId="{C1562E4A-E210-4411-B32A-24847950BB26}" type="presParOf" srcId="{6CC2649F-53D2-4AAC-85F0-E3D7DB9F653E}" destId="{9D7E821A-0BD3-4F30-9146-489DB32B367F}" srcOrd="0" destOrd="0" presId="urn:microsoft.com/office/officeart/2005/8/layout/hierarchy3"/>
    <dgm:cxn modelId="{39D78CBC-DF7A-427C-B82D-F4C596913704}" type="presParOf" srcId="{6CC2649F-53D2-4AAC-85F0-E3D7DB9F653E}" destId="{FA0C4D74-2007-476F-A926-1F80C9753F96}" srcOrd="1" destOrd="0" presId="urn:microsoft.com/office/officeart/2005/8/layout/hierarchy3"/>
    <dgm:cxn modelId="{E12D10BE-154C-4A9D-83E1-7F353B926303}" type="presParOf" srcId="{F827F64A-5013-48BF-A6A5-113E0F8137CB}" destId="{51A0DD1C-A0C8-48C6-9B7F-CDC9CD975048}" srcOrd="1" destOrd="0" presId="urn:microsoft.com/office/officeart/2005/8/layout/hierarchy3"/>
    <dgm:cxn modelId="{30DF9F3E-7259-491D-8BAF-75D94D10AAC1}" type="presParOf" srcId="{51A0DD1C-A0C8-48C6-9B7F-CDC9CD975048}" destId="{E9AB3DD8-A729-4528-96C6-62858683E2BD}" srcOrd="0" destOrd="0" presId="urn:microsoft.com/office/officeart/2005/8/layout/hierarchy3"/>
    <dgm:cxn modelId="{E8B6E9C5-EDDB-49C1-A83C-1B4AC8A82422}" type="presParOf" srcId="{51A0DD1C-A0C8-48C6-9B7F-CDC9CD975048}" destId="{5727B1DD-2ADF-44A8-9D4A-C69740F7BF6E}" srcOrd="1" destOrd="0" presId="urn:microsoft.com/office/officeart/2005/8/layout/hierarchy3"/>
    <dgm:cxn modelId="{A79CEEE3-6283-4AA3-8FCC-968140118800}" type="presParOf" srcId="{0676060B-1481-488D-90E0-4E20BC457C55}" destId="{23FDA7B3-5984-40B3-A68E-BB73A96EAFB1}" srcOrd="2" destOrd="0" presId="urn:microsoft.com/office/officeart/2005/8/layout/hierarchy3"/>
    <dgm:cxn modelId="{C38F191F-DA44-4681-807C-E40DA14168B9}" type="presParOf" srcId="{23FDA7B3-5984-40B3-A68E-BB73A96EAFB1}" destId="{049A3916-68FE-4B5D-A10E-7A0498EE3B42}" srcOrd="0" destOrd="0" presId="urn:microsoft.com/office/officeart/2005/8/layout/hierarchy3"/>
    <dgm:cxn modelId="{BD423DF5-110D-4E67-94D6-7087A7F43A61}" type="presParOf" srcId="{049A3916-68FE-4B5D-A10E-7A0498EE3B42}" destId="{F04F6993-41A5-4EF5-912F-3A08CE808B97}" srcOrd="0" destOrd="0" presId="urn:microsoft.com/office/officeart/2005/8/layout/hierarchy3"/>
    <dgm:cxn modelId="{A1C24F1B-3EAD-4264-83C3-65DE9FD2344F}" type="presParOf" srcId="{049A3916-68FE-4B5D-A10E-7A0498EE3B42}" destId="{B2E18175-F4A4-4B7B-8D50-D59F95AAE944}" srcOrd="1" destOrd="0" presId="urn:microsoft.com/office/officeart/2005/8/layout/hierarchy3"/>
    <dgm:cxn modelId="{E39796E5-90EA-4532-9CD4-D7A6E24E8ADF}" type="presParOf" srcId="{23FDA7B3-5984-40B3-A68E-BB73A96EAFB1}" destId="{435EEB2C-A328-4A83-99C3-1B29F4DBAB8B}" srcOrd="1" destOrd="0" presId="urn:microsoft.com/office/officeart/2005/8/layout/hierarchy3"/>
    <dgm:cxn modelId="{95C1D36A-012D-4A4E-8ABC-CA8AC8F05C08}" type="presParOf" srcId="{435EEB2C-A328-4A83-99C3-1B29F4DBAB8B}" destId="{C0D1AE16-C059-4963-BC0D-66A34464344E}" srcOrd="0" destOrd="0" presId="urn:microsoft.com/office/officeart/2005/8/layout/hierarchy3"/>
    <dgm:cxn modelId="{A14ADF62-36ED-4D76-B83D-1018BCF3C222}" type="presParOf" srcId="{435EEB2C-A328-4A83-99C3-1B29F4DBAB8B}" destId="{83E700F7-A7D9-4D7E-8EBD-1ACF0040DF26}" srcOrd="1" destOrd="0" presId="urn:microsoft.com/office/officeart/2005/8/layout/hierarchy3"/>
    <dgm:cxn modelId="{660800C7-881D-453F-85B1-6C349BC3156C}" type="presParOf" srcId="{435EEB2C-A328-4A83-99C3-1B29F4DBAB8B}" destId="{610B3463-B97D-4585-A6F6-6A77D650A5F2}" srcOrd="2" destOrd="0" presId="urn:microsoft.com/office/officeart/2005/8/layout/hierarchy3"/>
    <dgm:cxn modelId="{9738A3E8-5219-461D-93CF-07F6D4AE9933}" type="presParOf" srcId="{435EEB2C-A328-4A83-99C3-1B29F4DBAB8B}" destId="{9B16BF73-BC51-4760-A67D-4E7E3EA835D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184710-875B-41DC-9731-FBEFB6D13352}" type="doc">
      <dgm:prSet loTypeId="urn:microsoft.com/office/officeart/2005/8/layout/cycle6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74E65DF4-6C3C-491B-9C19-CCCB8F582D35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因應國內外情勢變遷快速，政府須掌握</a:t>
          </a:r>
          <a:r>
            <a:rPr lang="zh-TW" altLang="en-US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趨勢</a:t>
          </a: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，不斷的改革精進</a:t>
          </a:r>
          <a:endParaRPr lang="zh-TW" altLang="en-US" sz="2200" dirty="0"/>
        </a:p>
      </dgm:t>
    </dgm:pt>
    <dgm:pt modelId="{50D347EF-EC64-4759-BB82-11047172EDDC}" type="parTrans" cxnId="{77618F40-8B50-4616-A572-FD01804CCA50}">
      <dgm:prSet/>
      <dgm:spPr/>
      <dgm:t>
        <a:bodyPr/>
        <a:lstStyle/>
        <a:p>
          <a:endParaRPr lang="zh-TW" altLang="en-US"/>
        </a:p>
      </dgm:t>
    </dgm:pt>
    <dgm:pt modelId="{98172F37-905A-40D3-9655-1FC564A5FF87}" type="sibTrans" cxnId="{77618F40-8B50-4616-A572-FD01804CCA50}">
      <dgm:prSet/>
      <dgm:spPr/>
      <dgm:t>
        <a:bodyPr/>
        <a:lstStyle/>
        <a:p>
          <a:endParaRPr lang="zh-TW" altLang="en-US"/>
        </a:p>
      </dgm:t>
    </dgm:pt>
    <dgm:pt modelId="{18A4D072-A4D6-47F0-9367-10C8E48A8F33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改革成功的關鍵因素在於</a:t>
          </a:r>
          <a:r>
            <a:rPr lang="zh-TW" altLang="en-US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人才</a:t>
          </a:r>
          <a:endParaRPr lang="zh-TW" altLang="en-US" sz="2200" dirty="0"/>
        </a:p>
      </dgm:t>
    </dgm:pt>
    <dgm:pt modelId="{656BAD2B-F5E8-470D-B692-2FF24123ED75}" type="parTrans" cxnId="{83BE1CB3-107A-45F2-8C61-CF72B43BBC73}">
      <dgm:prSet/>
      <dgm:spPr/>
      <dgm:t>
        <a:bodyPr/>
        <a:lstStyle/>
        <a:p>
          <a:endParaRPr lang="zh-TW" altLang="en-US"/>
        </a:p>
      </dgm:t>
    </dgm:pt>
    <dgm:pt modelId="{206A58D6-895C-4160-B2D9-8F2CDFDA94BB}" type="sibTrans" cxnId="{83BE1CB3-107A-45F2-8C61-CF72B43BBC73}">
      <dgm:prSet/>
      <dgm:spPr/>
      <dgm:t>
        <a:bodyPr/>
        <a:lstStyle/>
        <a:p>
          <a:endParaRPr lang="zh-TW" altLang="en-US"/>
        </a:p>
      </dgm:t>
    </dgm:pt>
    <dgm:pt modelId="{95561F73-EFF9-413A-8E16-FADAD34CB2C6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如何找到對的人放在對的位置上</a:t>
          </a: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人才招聘</a:t>
          </a: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；讓對的人把對的事做到最好</a:t>
          </a: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績效管理</a:t>
          </a: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dirty="0"/>
        </a:p>
      </dgm:t>
    </dgm:pt>
    <dgm:pt modelId="{4F4F9E53-56A5-4A26-8EB3-95F13B7BE12D}" type="parTrans" cxnId="{54D1AE9D-AA11-4919-93CF-CDB3165A83EE}">
      <dgm:prSet/>
      <dgm:spPr/>
      <dgm:t>
        <a:bodyPr/>
        <a:lstStyle/>
        <a:p>
          <a:endParaRPr lang="zh-TW" altLang="en-US"/>
        </a:p>
      </dgm:t>
    </dgm:pt>
    <dgm:pt modelId="{E6762162-93F2-440E-9A35-8F94FB64DB5B}" type="sibTrans" cxnId="{54D1AE9D-AA11-4919-93CF-CDB3165A83EE}">
      <dgm:prSet/>
      <dgm:spPr/>
      <dgm:t>
        <a:bodyPr/>
        <a:lstStyle/>
        <a:p>
          <a:endParaRPr lang="zh-TW" altLang="en-US"/>
        </a:p>
      </dgm:t>
    </dgm:pt>
    <dgm:pt modelId="{1C557556-B375-455E-B615-8299B5C4DC4E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改革的過程需要良好</a:t>
          </a:r>
          <a:r>
            <a:rPr lang="zh-TW" altLang="en-US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溝通與宣傳</a:t>
          </a:r>
          <a:endParaRPr lang="zh-TW" altLang="en-US" sz="2200" dirty="0"/>
        </a:p>
      </dgm:t>
    </dgm:pt>
    <dgm:pt modelId="{A8AD9CCC-30F1-42A0-9773-FE9FB79A6B4D}" type="parTrans" cxnId="{9E9C972F-6278-4B7B-8A01-85962AB50E60}">
      <dgm:prSet/>
      <dgm:spPr/>
      <dgm:t>
        <a:bodyPr/>
        <a:lstStyle/>
        <a:p>
          <a:endParaRPr lang="zh-TW" altLang="en-US"/>
        </a:p>
      </dgm:t>
    </dgm:pt>
    <dgm:pt modelId="{7FFDAF1E-224B-415C-99F9-5F77EABF7DE0}" type="sibTrans" cxnId="{9E9C972F-6278-4B7B-8A01-85962AB50E60}">
      <dgm:prSet/>
      <dgm:spPr/>
      <dgm:t>
        <a:bodyPr/>
        <a:lstStyle/>
        <a:p>
          <a:endParaRPr lang="zh-TW" altLang="en-US"/>
        </a:p>
      </dgm:t>
    </dgm:pt>
    <dgm:pt modelId="{8100C37B-25C0-4DC2-9E8F-0FADE2D454C9}" type="pres">
      <dgm:prSet presAssocID="{3D184710-875B-41DC-9731-FBEFB6D133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696868-5032-414E-8487-C375DC663BB8}" type="pres">
      <dgm:prSet presAssocID="{74E65DF4-6C3C-491B-9C19-CCCB8F582D35}" presName="node" presStyleLbl="node1" presStyleIdx="0" presStyleCnt="4" custScaleX="118457" custScaleY="1369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FC98B5-3997-44A4-9AB5-F2E7D47C83D4}" type="pres">
      <dgm:prSet presAssocID="{74E65DF4-6C3C-491B-9C19-CCCB8F582D35}" presName="spNode" presStyleCnt="0"/>
      <dgm:spPr/>
    </dgm:pt>
    <dgm:pt modelId="{91627EFB-32D4-46E9-B10F-7998F434ABA3}" type="pres">
      <dgm:prSet presAssocID="{98172F37-905A-40D3-9655-1FC564A5FF87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DFA2B4EF-04DA-4875-B643-2A4429108A11}" type="pres">
      <dgm:prSet presAssocID="{18A4D072-A4D6-47F0-9367-10C8E48A8F33}" presName="node" presStyleLbl="node1" presStyleIdx="1" presStyleCnt="4" custScaleX="128872" custScaleY="1104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8B8267-AB40-4D8C-85D3-C14CDE2C8F94}" type="pres">
      <dgm:prSet presAssocID="{18A4D072-A4D6-47F0-9367-10C8E48A8F33}" presName="spNode" presStyleCnt="0"/>
      <dgm:spPr/>
    </dgm:pt>
    <dgm:pt modelId="{484FA8B9-EF97-4031-9C8D-6B94ED6FFE4A}" type="pres">
      <dgm:prSet presAssocID="{206A58D6-895C-4160-B2D9-8F2CDFDA94BB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65182F6F-0A68-47DE-9C02-86C4E41CEDE2}" type="pres">
      <dgm:prSet presAssocID="{95561F73-EFF9-413A-8E16-FADAD34CB2C6}" presName="node" presStyleLbl="node1" presStyleIdx="2" presStyleCnt="4" custScaleX="136520" custScaleY="1319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FC6AF0-91D8-4296-9AEA-D687BF5F9DFC}" type="pres">
      <dgm:prSet presAssocID="{95561F73-EFF9-413A-8E16-FADAD34CB2C6}" presName="spNode" presStyleCnt="0"/>
      <dgm:spPr/>
    </dgm:pt>
    <dgm:pt modelId="{F3E03DF7-62D3-437B-9851-D306197CE23F}" type="pres">
      <dgm:prSet presAssocID="{E6762162-93F2-440E-9A35-8F94FB64DB5B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A04A9464-D457-483B-9924-3156A0DACC4B}" type="pres">
      <dgm:prSet presAssocID="{1C557556-B375-455E-B615-8299B5C4DC4E}" presName="node" presStyleLbl="node1" presStyleIdx="3" presStyleCnt="4" custScaleX="127726" custScaleY="1075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81A295-F4BD-4E66-A544-A751D53FAD1D}" type="pres">
      <dgm:prSet presAssocID="{1C557556-B375-455E-B615-8299B5C4DC4E}" presName="spNode" presStyleCnt="0"/>
      <dgm:spPr/>
    </dgm:pt>
    <dgm:pt modelId="{100BD36D-A274-45D8-9832-E8363C4C183E}" type="pres">
      <dgm:prSet presAssocID="{7FFDAF1E-224B-415C-99F9-5F77EABF7DE0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26F9C6DD-164F-4077-A37D-2D3391C4899A}" type="presOf" srcId="{95561F73-EFF9-413A-8E16-FADAD34CB2C6}" destId="{65182F6F-0A68-47DE-9C02-86C4E41CEDE2}" srcOrd="0" destOrd="0" presId="urn:microsoft.com/office/officeart/2005/8/layout/cycle6"/>
    <dgm:cxn modelId="{83BE1CB3-107A-45F2-8C61-CF72B43BBC73}" srcId="{3D184710-875B-41DC-9731-FBEFB6D13352}" destId="{18A4D072-A4D6-47F0-9367-10C8E48A8F33}" srcOrd="1" destOrd="0" parTransId="{656BAD2B-F5E8-470D-B692-2FF24123ED75}" sibTransId="{206A58D6-895C-4160-B2D9-8F2CDFDA94BB}"/>
    <dgm:cxn modelId="{9E9C972F-6278-4B7B-8A01-85962AB50E60}" srcId="{3D184710-875B-41DC-9731-FBEFB6D13352}" destId="{1C557556-B375-455E-B615-8299B5C4DC4E}" srcOrd="3" destOrd="0" parTransId="{A8AD9CCC-30F1-42A0-9773-FE9FB79A6B4D}" sibTransId="{7FFDAF1E-224B-415C-99F9-5F77EABF7DE0}"/>
    <dgm:cxn modelId="{63FBDB19-BF90-446A-A9F9-E6F6C22EEA6E}" type="presOf" srcId="{206A58D6-895C-4160-B2D9-8F2CDFDA94BB}" destId="{484FA8B9-EF97-4031-9C8D-6B94ED6FFE4A}" srcOrd="0" destOrd="0" presId="urn:microsoft.com/office/officeart/2005/8/layout/cycle6"/>
    <dgm:cxn modelId="{B320072C-DFD3-4F8A-B992-25F6A6D2DF2A}" type="presOf" srcId="{98172F37-905A-40D3-9655-1FC564A5FF87}" destId="{91627EFB-32D4-46E9-B10F-7998F434ABA3}" srcOrd="0" destOrd="0" presId="urn:microsoft.com/office/officeart/2005/8/layout/cycle6"/>
    <dgm:cxn modelId="{54D1AE9D-AA11-4919-93CF-CDB3165A83EE}" srcId="{3D184710-875B-41DC-9731-FBEFB6D13352}" destId="{95561F73-EFF9-413A-8E16-FADAD34CB2C6}" srcOrd="2" destOrd="0" parTransId="{4F4F9E53-56A5-4A26-8EB3-95F13B7BE12D}" sibTransId="{E6762162-93F2-440E-9A35-8F94FB64DB5B}"/>
    <dgm:cxn modelId="{0A7C1FE0-F1AD-4BBD-985E-1A9E8C1E5A79}" type="presOf" srcId="{3D184710-875B-41DC-9731-FBEFB6D13352}" destId="{8100C37B-25C0-4DC2-9E8F-0FADE2D454C9}" srcOrd="0" destOrd="0" presId="urn:microsoft.com/office/officeart/2005/8/layout/cycle6"/>
    <dgm:cxn modelId="{CB7CFAC1-A777-4ED4-B4EF-47C5AAC52060}" type="presOf" srcId="{7FFDAF1E-224B-415C-99F9-5F77EABF7DE0}" destId="{100BD36D-A274-45D8-9832-E8363C4C183E}" srcOrd="0" destOrd="0" presId="urn:microsoft.com/office/officeart/2005/8/layout/cycle6"/>
    <dgm:cxn modelId="{38782AA6-EA7A-4D59-AFF5-E11D37DACE33}" type="presOf" srcId="{E6762162-93F2-440E-9A35-8F94FB64DB5B}" destId="{F3E03DF7-62D3-437B-9851-D306197CE23F}" srcOrd="0" destOrd="0" presId="urn:microsoft.com/office/officeart/2005/8/layout/cycle6"/>
    <dgm:cxn modelId="{77618F40-8B50-4616-A572-FD01804CCA50}" srcId="{3D184710-875B-41DC-9731-FBEFB6D13352}" destId="{74E65DF4-6C3C-491B-9C19-CCCB8F582D35}" srcOrd="0" destOrd="0" parTransId="{50D347EF-EC64-4759-BB82-11047172EDDC}" sibTransId="{98172F37-905A-40D3-9655-1FC564A5FF87}"/>
    <dgm:cxn modelId="{B5B9A889-3B70-4D22-90B1-C914C4D14E73}" type="presOf" srcId="{18A4D072-A4D6-47F0-9367-10C8E48A8F33}" destId="{DFA2B4EF-04DA-4875-B643-2A4429108A11}" srcOrd="0" destOrd="0" presId="urn:microsoft.com/office/officeart/2005/8/layout/cycle6"/>
    <dgm:cxn modelId="{C69793C3-D2E9-4F42-AD57-54FFDDD14841}" type="presOf" srcId="{1C557556-B375-455E-B615-8299B5C4DC4E}" destId="{A04A9464-D457-483B-9924-3156A0DACC4B}" srcOrd="0" destOrd="0" presId="urn:microsoft.com/office/officeart/2005/8/layout/cycle6"/>
    <dgm:cxn modelId="{72FA10C9-961F-4317-BAC1-59B852867BF3}" type="presOf" srcId="{74E65DF4-6C3C-491B-9C19-CCCB8F582D35}" destId="{8C696868-5032-414E-8487-C375DC663BB8}" srcOrd="0" destOrd="0" presId="urn:microsoft.com/office/officeart/2005/8/layout/cycle6"/>
    <dgm:cxn modelId="{1E73637A-4A8F-49D4-8CE5-418A8B4EA642}" type="presParOf" srcId="{8100C37B-25C0-4DC2-9E8F-0FADE2D454C9}" destId="{8C696868-5032-414E-8487-C375DC663BB8}" srcOrd="0" destOrd="0" presId="urn:microsoft.com/office/officeart/2005/8/layout/cycle6"/>
    <dgm:cxn modelId="{958B62F8-CC75-4FB5-B64A-7C9542C3BF90}" type="presParOf" srcId="{8100C37B-25C0-4DC2-9E8F-0FADE2D454C9}" destId="{B0FC98B5-3997-44A4-9AB5-F2E7D47C83D4}" srcOrd="1" destOrd="0" presId="urn:microsoft.com/office/officeart/2005/8/layout/cycle6"/>
    <dgm:cxn modelId="{451186A2-AD90-4730-8953-D4F5C60BE42C}" type="presParOf" srcId="{8100C37B-25C0-4DC2-9E8F-0FADE2D454C9}" destId="{91627EFB-32D4-46E9-B10F-7998F434ABA3}" srcOrd="2" destOrd="0" presId="urn:microsoft.com/office/officeart/2005/8/layout/cycle6"/>
    <dgm:cxn modelId="{64CBA902-40C6-4C42-88A8-0AEEAF20DA1F}" type="presParOf" srcId="{8100C37B-25C0-4DC2-9E8F-0FADE2D454C9}" destId="{DFA2B4EF-04DA-4875-B643-2A4429108A11}" srcOrd="3" destOrd="0" presId="urn:microsoft.com/office/officeart/2005/8/layout/cycle6"/>
    <dgm:cxn modelId="{DAFDB398-FD0A-4CEA-B57A-C19D4FA93E19}" type="presParOf" srcId="{8100C37B-25C0-4DC2-9E8F-0FADE2D454C9}" destId="{C68B8267-AB40-4D8C-85D3-C14CDE2C8F94}" srcOrd="4" destOrd="0" presId="urn:microsoft.com/office/officeart/2005/8/layout/cycle6"/>
    <dgm:cxn modelId="{E3E7C353-4ACC-4AAC-8292-1ACE38DFBE5D}" type="presParOf" srcId="{8100C37B-25C0-4DC2-9E8F-0FADE2D454C9}" destId="{484FA8B9-EF97-4031-9C8D-6B94ED6FFE4A}" srcOrd="5" destOrd="0" presId="urn:microsoft.com/office/officeart/2005/8/layout/cycle6"/>
    <dgm:cxn modelId="{42C78F97-B8BA-4303-A567-76E17FF84AEC}" type="presParOf" srcId="{8100C37B-25C0-4DC2-9E8F-0FADE2D454C9}" destId="{65182F6F-0A68-47DE-9C02-86C4E41CEDE2}" srcOrd="6" destOrd="0" presId="urn:microsoft.com/office/officeart/2005/8/layout/cycle6"/>
    <dgm:cxn modelId="{258414C6-7C36-4236-855B-027796EB948D}" type="presParOf" srcId="{8100C37B-25C0-4DC2-9E8F-0FADE2D454C9}" destId="{8BFC6AF0-91D8-4296-9AEA-D687BF5F9DFC}" srcOrd="7" destOrd="0" presId="urn:microsoft.com/office/officeart/2005/8/layout/cycle6"/>
    <dgm:cxn modelId="{96F0E950-E541-4B27-8F2C-1808CD2077CB}" type="presParOf" srcId="{8100C37B-25C0-4DC2-9E8F-0FADE2D454C9}" destId="{F3E03DF7-62D3-437B-9851-D306197CE23F}" srcOrd="8" destOrd="0" presId="urn:microsoft.com/office/officeart/2005/8/layout/cycle6"/>
    <dgm:cxn modelId="{9D3EA3AA-33B5-4DA9-A8FE-17822376792B}" type="presParOf" srcId="{8100C37B-25C0-4DC2-9E8F-0FADE2D454C9}" destId="{A04A9464-D457-483B-9924-3156A0DACC4B}" srcOrd="9" destOrd="0" presId="urn:microsoft.com/office/officeart/2005/8/layout/cycle6"/>
    <dgm:cxn modelId="{CEA343D5-AEFB-401D-BA7E-55745102F380}" type="presParOf" srcId="{8100C37B-25C0-4DC2-9E8F-0FADE2D454C9}" destId="{BB81A295-F4BD-4E66-A544-A751D53FAD1D}" srcOrd="10" destOrd="0" presId="urn:microsoft.com/office/officeart/2005/8/layout/cycle6"/>
    <dgm:cxn modelId="{EF93E554-1515-463A-A33A-232B36F8DDCF}" type="presParOf" srcId="{8100C37B-25C0-4DC2-9E8F-0FADE2D454C9}" destId="{100BD36D-A274-45D8-9832-E8363C4C183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C6F79-C296-4EEA-B9F6-041AB9A32FE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F379D63-01A2-4AA5-8C8B-DB7C11457DC9}">
      <dgm:prSet phldrT="[文字]" custT="1"/>
      <dgm:spPr/>
      <dgm:t>
        <a:bodyPr/>
        <a:lstStyle/>
        <a:p>
          <a:r>
            <a:rPr lang="zh-TW" altLang="en-US" sz="2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獨立招募機構</a:t>
          </a:r>
          <a:endParaRPr lang="zh-TW" altLang="en-US" sz="2600" dirty="0"/>
        </a:p>
      </dgm:t>
    </dgm:pt>
    <dgm:pt modelId="{635AB6A3-6A66-44F3-81D9-1CE1B1899B27}" type="parTrans" cxnId="{8A0A5FE8-882A-4BFC-9C32-D258E10690C9}">
      <dgm:prSet/>
      <dgm:spPr/>
      <dgm:t>
        <a:bodyPr/>
        <a:lstStyle/>
        <a:p>
          <a:endParaRPr lang="zh-TW" altLang="en-US"/>
        </a:p>
      </dgm:t>
    </dgm:pt>
    <dgm:pt modelId="{CF8CB092-3DE1-458E-AB86-351148DF0382}" type="sibTrans" cxnId="{8A0A5FE8-882A-4BFC-9C32-D258E10690C9}">
      <dgm:prSet/>
      <dgm:spPr/>
      <dgm:t>
        <a:bodyPr/>
        <a:lstStyle/>
        <a:p>
          <a:endParaRPr lang="zh-TW" altLang="en-US"/>
        </a:p>
      </dgm:t>
    </dgm:pt>
    <dgm:pt modelId="{4108FC7F-97A2-4269-B30F-C783B8ED4DDE}">
      <dgm:prSet phldrT="[文字]" custT="1"/>
      <dgm:spPr/>
      <dgm:t>
        <a:bodyPr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公共服務</a:t>
          </a:r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集中招募</a:t>
          </a:r>
          <a:endParaRPr lang="zh-TW" altLang="en-US" sz="2200" dirty="0"/>
        </a:p>
      </dgm:t>
    </dgm:pt>
    <dgm:pt modelId="{49AAD6A7-6E82-47C9-A1A1-6EC888780446}" type="parTrans" cxnId="{643BBD93-6D7F-4363-A3B1-A499718F1D60}">
      <dgm:prSet/>
      <dgm:spPr/>
      <dgm:t>
        <a:bodyPr/>
        <a:lstStyle/>
        <a:p>
          <a:endParaRPr lang="zh-TW" altLang="en-US"/>
        </a:p>
      </dgm:t>
    </dgm:pt>
    <dgm:pt modelId="{C5AAEBBA-2685-489F-87EC-F777CBADDA60}" type="sibTrans" cxnId="{643BBD93-6D7F-4363-A3B1-A499718F1D60}">
      <dgm:prSet/>
      <dgm:spPr/>
      <dgm:t>
        <a:bodyPr/>
        <a:lstStyle/>
        <a:p>
          <a:endParaRPr lang="zh-TW" altLang="en-US"/>
        </a:p>
      </dgm:t>
    </dgm:pt>
    <dgm:pt modelId="{AD09344F-50E1-4042-B0D9-9D0DD4395BF7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非獨佔招募服務提供</a:t>
          </a:r>
          <a:endParaRPr lang="zh-TW" altLang="en-US" sz="2200" dirty="0"/>
        </a:p>
      </dgm:t>
    </dgm:pt>
    <dgm:pt modelId="{B21CD42F-83F7-4346-823A-CECC24DF1B17}" type="parTrans" cxnId="{EB703931-0810-4CFE-BB82-03EB85B78FCB}">
      <dgm:prSet/>
      <dgm:spPr/>
      <dgm:t>
        <a:bodyPr/>
        <a:lstStyle/>
        <a:p>
          <a:endParaRPr lang="zh-TW" altLang="en-US"/>
        </a:p>
      </dgm:t>
    </dgm:pt>
    <dgm:pt modelId="{D00C9B73-071F-4FF4-8DC6-426ED1FE0FBC}" type="sibTrans" cxnId="{EB703931-0810-4CFE-BB82-03EB85B78FCB}">
      <dgm:prSet/>
      <dgm:spPr/>
      <dgm:t>
        <a:bodyPr/>
        <a:lstStyle/>
        <a:p>
          <a:endParaRPr lang="zh-TW" altLang="en-US"/>
        </a:p>
      </dgm:t>
    </dgm:pt>
    <dgm:pt modelId="{A8A87F37-0FE9-46ED-BCE7-FB498A467623}">
      <dgm:prSet phldrT="[文字]" custT="1"/>
      <dgm:spPr/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透明化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招募程序</a:t>
          </a:r>
          <a:endParaRPr lang="zh-TW" altLang="en-US" sz="2400" dirty="0"/>
        </a:p>
      </dgm:t>
    </dgm:pt>
    <dgm:pt modelId="{BDDBBC24-D1EB-427F-9F6D-4FCEB0AA9115}" type="parTrans" cxnId="{D6D31F3D-2120-43BA-96EB-A53473E50B87}">
      <dgm:prSet/>
      <dgm:spPr/>
      <dgm:t>
        <a:bodyPr/>
        <a:lstStyle/>
        <a:p>
          <a:endParaRPr lang="zh-TW" altLang="en-US"/>
        </a:p>
      </dgm:t>
    </dgm:pt>
    <dgm:pt modelId="{C19C18A1-79F7-4A29-A9B7-CDD9999D8FCE}" type="sibTrans" cxnId="{D6D31F3D-2120-43BA-96EB-A53473E50B87}">
      <dgm:prSet/>
      <dgm:spPr/>
      <dgm:t>
        <a:bodyPr/>
        <a:lstStyle/>
        <a:p>
          <a:endParaRPr lang="zh-TW" altLang="en-US"/>
        </a:p>
      </dgm:t>
    </dgm:pt>
    <dgm:pt modelId="{EAA3731B-99E0-4120-9270-33AEC4344C9C}">
      <dgm:prSet phldrT="[文字]" custT="1"/>
      <dgm:spPr/>
      <dgm:t>
        <a:bodyPr/>
        <a:lstStyle/>
        <a:p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CPSA</a:t>
          </a: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核發許可證執照</a:t>
          </a:r>
          <a:endParaRPr lang="zh-TW" altLang="en-US" sz="2200" dirty="0"/>
        </a:p>
      </dgm:t>
    </dgm:pt>
    <dgm:pt modelId="{8E071F73-C805-4836-80D8-179EAAD7AC66}" type="parTrans" cxnId="{633A5B4F-8AFF-4201-8ABD-B29C3A52C095}">
      <dgm:prSet/>
      <dgm:spPr/>
      <dgm:t>
        <a:bodyPr/>
        <a:lstStyle/>
        <a:p>
          <a:endParaRPr lang="zh-TW" altLang="en-US"/>
        </a:p>
      </dgm:t>
    </dgm:pt>
    <dgm:pt modelId="{66291959-7070-4649-9B1A-3D8212101CE5}" type="sibTrans" cxnId="{633A5B4F-8AFF-4201-8ABD-B29C3A52C095}">
      <dgm:prSet/>
      <dgm:spPr/>
      <dgm:t>
        <a:bodyPr/>
        <a:lstStyle/>
        <a:p>
          <a:endParaRPr lang="zh-TW" altLang="en-US"/>
        </a:p>
      </dgm:t>
    </dgm:pt>
    <dgm:pt modelId="{1CA42730-75A0-4EA1-BE11-041D0463F8C1}" type="pres">
      <dgm:prSet presAssocID="{4E5C6F79-C296-4EEA-B9F6-041AB9A32FE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F702DE5-8F7A-498E-9A9C-FFF50CCF3551}" type="pres">
      <dgm:prSet presAssocID="{4F379D63-01A2-4AA5-8C8B-DB7C11457DC9}" presName="composite" presStyleCnt="0"/>
      <dgm:spPr/>
    </dgm:pt>
    <dgm:pt modelId="{530FFF3B-9C5C-4E63-89FA-152F8A5A5379}" type="pres">
      <dgm:prSet presAssocID="{4F379D63-01A2-4AA5-8C8B-DB7C11457DC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474FB1-0A51-4181-BC01-1A7A0D0A6D15}" type="pres">
      <dgm:prSet presAssocID="{4F379D63-01A2-4AA5-8C8B-DB7C11457DC9}" presName="Childtext1" presStyleLbl="revTx" presStyleIdx="0" presStyleCnt="3" custScaleX="80763" custScaleY="170054" custLinFactNeighborX="-7873" custLinFactNeighborY="-6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DB6FAE-16B0-4035-B2DD-2190CB8CF72D}" type="pres">
      <dgm:prSet presAssocID="{4F379D63-01A2-4AA5-8C8B-DB7C11457DC9}" presName="BalanceSpacing" presStyleCnt="0"/>
      <dgm:spPr/>
    </dgm:pt>
    <dgm:pt modelId="{75993584-AD3F-4EA4-A42E-BB19102CD238}" type="pres">
      <dgm:prSet presAssocID="{4F379D63-01A2-4AA5-8C8B-DB7C11457DC9}" presName="BalanceSpacing1" presStyleCnt="0"/>
      <dgm:spPr/>
    </dgm:pt>
    <dgm:pt modelId="{CB1F6E43-5C18-454F-927A-0F2BADAE2F98}" type="pres">
      <dgm:prSet presAssocID="{CF8CB092-3DE1-458E-AB86-351148DF0382}" presName="Accent1Text" presStyleLbl="node1" presStyleIdx="1" presStyleCnt="6"/>
      <dgm:spPr/>
      <dgm:t>
        <a:bodyPr/>
        <a:lstStyle/>
        <a:p>
          <a:endParaRPr lang="zh-TW" altLang="en-US"/>
        </a:p>
      </dgm:t>
    </dgm:pt>
    <dgm:pt modelId="{593EDD09-6293-4219-AEB5-3D634A17EDE4}" type="pres">
      <dgm:prSet presAssocID="{CF8CB092-3DE1-458E-AB86-351148DF0382}" presName="spaceBetweenRectangles" presStyleCnt="0"/>
      <dgm:spPr/>
    </dgm:pt>
    <dgm:pt modelId="{FA7BA6BD-2ED8-424F-A728-44392D87F37E}" type="pres">
      <dgm:prSet presAssocID="{AD09344F-50E1-4042-B0D9-9D0DD4395BF7}" presName="composite" presStyleCnt="0"/>
      <dgm:spPr/>
    </dgm:pt>
    <dgm:pt modelId="{CC638CA1-CF06-4881-8001-3252EBF6E1A5}" type="pres">
      <dgm:prSet presAssocID="{AD09344F-50E1-4042-B0D9-9D0DD4395BF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F9AAE6-0435-4F4C-BD8E-1FD59F3215E6}" type="pres">
      <dgm:prSet presAssocID="{AD09344F-50E1-4042-B0D9-9D0DD4395BF7}" presName="Childtext1" presStyleLbl="revTx" presStyleIdx="1" presStyleCnt="3" custScaleX="86063" custScaleY="96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EB151C-216E-477E-973C-4F094972DE9F}" type="pres">
      <dgm:prSet presAssocID="{AD09344F-50E1-4042-B0D9-9D0DD4395BF7}" presName="BalanceSpacing" presStyleCnt="0"/>
      <dgm:spPr/>
    </dgm:pt>
    <dgm:pt modelId="{280C35E4-DB0C-4F92-A80A-D44A0C0431E1}" type="pres">
      <dgm:prSet presAssocID="{AD09344F-50E1-4042-B0D9-9D0DD4395BF7}" presName="BalanceSpacing1" presStyleCnt="0"/>
      <dgm:spPr/>
    </dgm:pt>
    <dgm:pt modelId="{D5600F04-1F1D-4A5C-88D0-40653029EBDA}" type="pres">
      <dgm:prSet presAssocID="{D00C9B73-071F-4FF4-8DC6-426ED1FE0FBC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73BBA0CE-92F8-48AC-9D7B-E2587586CA74}" type="pres">
      <dgm:prSet presAssocID="{D00C9B73-071F-4FF4-8DC6-426ED1FE0FBC}" presName="spaceBetweenRectangles" presStyleCnt="0"/>
      <dgm:spPr/>
    </dgm:pt>
    <dgm:pt modelId="{8C608071-627B-4310-8F18-732DF332EB9F}" type="pres">
      <dgm:prSet presAssocID="{EAA3731B-99E0-4120-9270-33AEC4344C9C}" presName="composite" presStyleCnt="0"/>
      <dgm:spPr/>
    </dgm:pt>
    <dgm:pt modelId="{8634F2A1-7AF8-4DB9-8749-EC4FBEDD9E8A}" type="pres">
      <dgm:prSet presAssocID="{EAA3731B-99E0-4120-9270-33AEC4344C9C}" presName="Parent1" presStyleLbl="node1" presStyleIdx="4" presStyleCnt="6" custLinFactNeighborX="2622" custLinFactNeighborY="-39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59B500-632A-4FE7-88DA-DA556970F0F7}" type="pres">
      <dgm:prSet presAssocID="{EAA3731B-99E0-4120-9270-33AEC4344C9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5C39FA-82E9-48DA-9B5E-FA62F778DF69}" type="pres">
      <dgm:prSet presAssocID="{EAA3731B-99E0-4120-9270-33AEC4344C9C}" presName="BalanceSpacing" presStyleCnt="0"/>
      <dgm:spPr/>
    </dgm:pt>
    <dgm:pt modelId="{87D88216-9221-45AE-83CF-06A44FB58CCA}" type="pres">
      <dgm:prSet presAssocID="{EAA3731B-99E0-4120-9270-33AEC4344C9C}" presName="BalanceSpacing1" presStyleCnt="0"/>
      <dgm:spPr/>
    </dgm:pt>
    <dgm:pt modelId="{600225D5-2F67-4C13-9625-306386F319F6}" type="pres">
      <dgm:prSet presAssocID="{66291959-7070-4649-9B1A-3D8212101CE5}" presName="Accent1Text" presStyleLbl="node1" presStyleIdx="5" presStyleCnt="6" custLinFactNeighborX="4811" custLinFactNeighborY="-4042"/>
      <dgm:spPr/>
      <dgm:t>
        <a:bodyPr/>
        <a:lstStyle/>
        <a:p>
          <a:endParaRPr lang="zh-TW" altLang="en-US"/>
        </a:p>
      </dgm:t>
    </dgm:pt>
  </dgm:ptLst>
  <dgm:cxnLst>
    <dgm:cxn modelId="{EB703931-0810-4CFE-BB82-03EB85B78FCB}" srcId="{4E5C6F79-C296-4EEA-B9F6-041AB9A32FE6}" destId="{AD09344F-50E1-4042-B0D9-9D0DD4395BF7}" srcOrd="1" destOrd="0" parTransId="{B21CD42F-83F7-4346-823A-CECC24DF1B17}" sibTransId="{D00C9B73-071F-4FF4-8DC6-426ED1FE0FBC}"/>
    <dgm:cxn modelId="{BEFF8CFA-2A42-49C7-873B-8D829100C42B}" type="presOf" srcId="{AD09344F-50E1-4042-B0D9-9D0DD4395BF7}" destId="{CC638CA1-CF06-4881-8001-3252EBF6E1A5}" srcOrd="0" destOrd="0" presId="urn:microsoft.com/office/officeart/2008/layout/AlternatingHexagons"/>
    <dgm:cxn modelId="{643BBD93-6D7F-4363-A3B1-A499718F1D60}" srcId="{4F379D63-01A2-4AA5-8C8B-DB7C11457DC9}" destId="{4108FC7F-97A2-4269-B30F-C783B8ED4DDE}" srcOrd="0" destOrd="0" parTransId="{49AAD6A7-6E82-47C9-A1A1-6EC888780446}" sibTransId="{C5AAEBBA-2685-489F-87EC-F777CBADDA60}"/>
    <dgm:cxn modelId="{8A0A5FE8-882A-4BFC-9C32-D258E10690C9}" srcId="{4E5C6F79-C296-4EEA-B9F6-041AB9A32FE6}" destId="{4F379D63-01A2-4AA5-8C8B-DB7C11457DC9}" srcOrd="0" destOrd="0" parTransId="{635AB6A3-6A66-44F3-81D9-1CE1B1899B27}" sibTransId="{CF8CB092-3DE1-458E-AB86-351148DF0382}"/>
    <dgm:cxn modelId="{899F702C-1F96-4426-B935-18AC0749A170}" type="presOf" srcId="{A8A87F37-0FE9-46ED-BCE7-FB498A467623}" destId="{F0F9AAE6-0435-4F4C-BD8E-1FD59F3215E6}" srcOrd="0" destOrd="0" presId="urn:microsoft.com/office/officeart/2008/layout/AlternatingHexagons"/>
    <dgm:cxn modelId="{BE856E16-5F8A-4E2F-B8E3-40846201B76F}" type="presOf" srcId="{CF8CB092-3DE1-458E-AB86-351148DF0382}" destId="{CB1F6E43-5C18-454F-927A-0F2BADAE2F98}" srcOrd="0" destOrd="0" presId="urn:microsoft.com/office/officeart/2008/layout/AlternatingHexagons"/>
    <dgm:cxn modelId="{96594DD2-7032-446B-A2D5-082D0CEAC163}" type="presOf" srcId="{4108FC7F-97A2-4269-B30F-C783B8ED4DDE}" destId="{38474FB1-0A51-4181-BC01-1A7A0D0A6D15}" srcOrd="0" destOrd="0" presId="urn:microsoft.com/office/officeart/2008/layout/AlternatingHexagons"/>
    <dgm:cxn modelId="{0AC2F40A-6CD4-4D59-9586-6A9B0E69EF83}" type="presOf" srcId="{D00C9B73-071F-4FF4-8DC6-426ED1FE0FBC}" destId="{D5600F04-1F1D-4A5C-88D0-40653029EBDA}" srcOrd="0" destOrd="0" presId="urn:microsoft.com/office/officeart/2008/layout/AlternatingHexagons"/>
    <dgm:cxn modelId="{F465C9C0-526C-40A6-8CBA-F1690776826C}" type="presOf" srcId="{4E5C6F79-C296-4EEA-B9F6-041AB9A32FE6}" destId="{1CA42730-75A0-4EA1-BE11-041D0463F8C1}" srcOrd="0" destOrd="0" presId="urn:microsoft.com/office/officeart/2008/layout/AlternatingHexagons"/>
    <dgm:cxn modelId="{D510B106-CBA6-404C-96EF-E0ADC0917491}" type="presOf" srcId="{66291959-7070-4649-9B1A-3D8212101CE5}" destId="{600225D5-2F67-4C13-9625-306386F319F6}" srcOrd="0" destOrd="0" presId="urn:microsoft.com/office/officeart/2008/layout/AlternatingHexagons"/>
    <dgm:cxn modelId="{09F51312-F2C4-47DB-B92E-694787366DAD}" type="presOf" srcId="{EAA3731B-99E0-4120-9270-33AEC4344C9C}" destId="{8634F2A1-7AF8-4DB9-8749-EC4FBEDD9E8A}" srcOrd="0" destOrd="0" presId="urn:microsoft.com/office/officeart/2008/layout/AlternatingHexagons"/>
    <dgm:cxn modelId="{79B14684-8ABF-4B86-A2A7-5CBB0D8FD7C1}" type="presOf" srcId="{4F379D63-01A2-4AA5-8C8B-DB7C11457DC9}" destId="{530FFF3B-9C5C-4E63-89FA-152F8A5A5379}" srcOrd="0" destOrd="0" presId="urn:microsoft.com/office/officeart/2008/layout/AlternatingHexagons"/>
    <dgm:cxn modelId="{D6D31F3D-2120-43BA-96EB-A53473E50B87}" srcId="{AD09344F-50E1-4042-B0D9-9D0DD4395BF7}" destId="{A8A87F37-0FE9-46ED-BCE7-FB498A467623}" srcOrd="0" destOrd="0" parTransId="{BDDBBC24-D1EB-427F-9F6D-4FCEB0AA9115}" sibTransId="{C19C18A1-79F7-4A29-A9B7-CDD9999D8FCE}"/>
    <dgm:cxn modelId="{633A5B4F-8AFF-4201-8ABD-B29C3A52C095}" srcId="{4E5C6F79-C296-4EEA-B9F6-041AB9A32FE6}" destId="{EAA3731B-99E0-4120-9270-33AEC4344C9C}" srcOrd="2" destOrd="0" parTransId="{8E071F73-C805-4836-80D8-179EAAD7AC66}" sibTransId="{66291959-7070-4649-9B1A-3D8212101CE5}"/>
    <dgm:cxn modelId="{267834D0-C01F-49CC-813E-E8F21F019D29}" type="presParOf" srcId="{1CA42730-75A0-4EA1-BE11-041D0463F8C1}" destId="{FF702DE5-8F7A-498E-9A9C-FFF50CCF3551}" srcOrd="0" destOrd="0" presId="urn:microsoft.com/office/officeart/2008/layout/AlternatingHexagons"/>
    <dgm:cxn modelId="{EC05E2F8-C803-4966-9FA5-7508678CFE6D}" type="presParOf" srcId="{FF702DE5-8F7A-498E-9A9C-FFF50CCF3551}" destId="{530FFF3B-9C5C-4E63-89FA-152F8A5A5379}" srcOrd="0" destOrd="0" presId="urn:microsoft.com/office/officeart/2008/layout/AlternatingHexagons"/>
    <dgm:cxn modelId="{501580D4-80B2-4217-AE2A-A0690120EA41}" type="presParOf" srcId="{FF702DE5-8F7A-498E-9A9C-FFF50CCF3551}" destId="{38474FB1-0A51-4181-BC01-1A7A0D0A6D15}" srcOrd="1" destOrd="0" presId="urn:microsoft.com/office/officeart/2008/layout/AlternatingHexagons"/>
    <dgm:cxn modelId="{E0227DB7-0246-4273-9F9B-D930B99085FA}" type="presParOf" srcId="{FF702DE5-8F7A-498E-9A9C-FFF50CCF3551}" destId="{ECDB6FAE-16B0-4035-B2DD-2190CB8CF72D}" srcOrd="2" destOrd="0" presId="urn:microsoft.com/office/officeart/2008/layout/AlternatingHexagons"/>
    <dgm:cxn modelId="{45CFC31B-BFFB-4D87-A94C-0BA033E4958E}" type="presParOf" srcId="{FF702DE5-8F7A-498E-9A9C-FFF50CCF3551}" destId="{75993584-AD3F-4EA4-A42E-BB19102CD238}" srcOrd="3" destOrd="0" presId="urn:microsoft.com/office/officeart/2008/layout/AlternatingHexagons"/>
    <dgm:cxn modelId="{B63833CE-3ADF-4134-B417-487ADA1A06F0}" type="presParOf" srcId="{FF702DE5-8F7A-498E-9A9C-FFF50CCF3551}" destId="{CB1F6E43-5C18-454F-927A-0F2BADAE2F98}" srcOrd="4" destOrd="0" presId="urn:microsoft.com/office/officeart/2008/layout/AlternatingHexagons"/>
    <dgm:cxn modelId="{568DBE4D-71BD-43D3-A33D-7C77F9CB8192}" type="presParOf" srcId="{1CA42730-75A0-4EA1-BE11-041D0463F8C1}" destId="{593EDD09-6293-4219-AEB5-3D634A17EDE4}" srcOrd="1" destOrd="0" presId="urn:microsoft.com/office/officeart/2008/layout/AlternatingHexagons"/>
    <dgm:cxn modelId="{D8CA4B4D-E908-43FC-A9E2-A542F72AAD41}" type="presParOf" srcId="{1CA42730-75A0-4EA1-BE11-041D0463F8C1}" destId="{FA7BA6BD-2ED8-424F-A728-44392D87F37E}" srcOrd="2" destOrd="0" presId="urn:microsoft.com/office/officeart/2008/layout/AlternatingHexagons"/>
    <dgm:cxn modelId="{4B4FA95F-809F-44A5-B818-F193B1204133}" type="presParOf" srcId="{FA7BA6BD-2ED8-424F-A728-44392D87F37E}" destId="{CC638CA1-CF06-4881-8001-3252EBF6E1A5}" srcOrd="0" destOrd="0" presId="urn:microsoft.com/office/officeart/2008/layout/AlternatingHexagons"/>
    <dgm:cxn modelId="{ADE77045-1DF2-40EC-8A89-64121EF0DA4E}" type="presParOf" srcId="{FA7BA6BD-2ED8-424F-A728-44392D87F37E}" destId="{F0F9AAE6-0435-4F4C-BD8E-1FD59F3215E6}" srcOrd="1" destOrd="0" presId="urn:microsoft.com/office/officeart/2008/layout/AlternatingHexagons"/>
    <dgm:cxn modelId="{3879E0D9-4404-4137-B4FA-359CD644BED6}" type="presParOf" srcId="{FA7BA6BD-2ED8-424F-A728-44392D87F37E}" destId="{5CEB151C-216E-477E-973C-4F094972DE9F}" srcOrd="2" destOrd="0" presId="urn:microsoft.com/office/officeart/2008/layout/AlternatingHexagons"/>
    <dgm:cxn modelId="{1C99F1ED-3DD0-42CF-AB05-9859FA1599E1}" type="presParOf" srcId="{FA7BA6BD-2ED8-424F-A728-44392D87F37E}" destId="{280C35E4-DB0C-4F92-A80A-D44A0C0431E1}" srcOrd="3" destOrd="0" presId="urn:microsoft.com/office/officeart/2008/layout/AlternatingHexagons"/>
    <dgm:cxn modelId="{AAC2731E-17EA-4200-8F43-3C1015B4C584}" type="presParOf" srcId="{FA7BA6BD-2ED8-424F-A728-44392D87F37E}" destId="{D5600F04-1F1D-4A5C-88D0-40653029EBDA}" srcOrd="4" destOrd="0" presId="urn:microsoft.com/office/officeart/2008/layout/AlternatingHexagons"/>
    <dgm:cxn modelId="{F16E8AE3-C7CA-4CE2-8F85-CBAE16847DB4}" type="presParOf" srcId="{1CA42730-75A0-4EA1-BE11-041D0463F8C1}" destId="{73BBA0CE-92F8-48AC-9D7B-E2587586CA74}" srcOrd="3" destOrd="0" presId="urn:microsoft.com/office/officeart/2008/layout/AlternatingHexagons"/>
    <dgm:cxn modelId="{EEBA719E-BDAB-4E07-A199-7046D3DA4E9F}" type="presParOf" srcId="{1CA42730-75A0-4EA1-BE11-041D0463F8C1}" destId="{8C608071-627B-4310-8F18-732DF332EB9F}" srcOrd="4" destOrd="0" presId="urn:microsoft.com/office/officeart/2008/layout/AlternatingHexagons"/>
    <dgm:cxn modelId="{F381FD1C-CA05-40CE-B082-29A88E010E26}" type="presParOf" srcId="{8C608071-627B-4310-8F18-732DF332EB9F}" destId="{8634F2A1-7AF8-4DB9-8749-EC4FBEDD9E8A}" srcOrd="0" destOrd="0" presId="urn:microsoft.com/office/officeart/2008/layout/AlternatingHexagons"/>
    <dgm:cxn modelId="{E1F0CA44-0F84-4FDB-9230-BDB7F24A22BB}" type="presParOf" srcId="{8C608071-627B-4310-8F18-732DF332EB9F}" destId="{BE59B500-632A-4FE7-88DA-DA556970F0F7}" srcOrd="1" destOrd="0" presId="urn:microsoft.com/office/officeart/2008/layout/AlternatingHexagons"/>
    <dgm:cxn modelId="{7FF2A3AE-DB5F-4007-B89A-0A17758BD995}" type="presParOf" srcId="{8C608071-627B-4310-8F18-732DF332EB9F}" destId="{5E5C39FA-82E9-48DA-9B5E-FA62F778DF69}" srcOrd="2" destOrd="0" presId="urn:microsoft.com/office/officeart/2008/layout/AlternatingHexagons"/>
    <dgm:cxn modelId="{BAE506DF-8E78-421B-85A5-7B14ED7227CE}" type="presParOf" srcId="{8C608071-627B-4310-8F18-732DF332EB9F}" destId="{87D88216-9221-45AE-83CF-06A44FB58CCA}" srcOrd="3" destOrd="0" presId="urn:microsoft.com/office/officeart/2008/layout/AlternatingHexagons"/>
    <dgm:cxn modelId="{2D609EBE-0C8F-49F7-B507-A7BDB74282A7}" type="presParOf" srcId="{8C608071-627B-4310-8F18-732DF332EB9F}" destId="{600225D5-2F67-4C13-9625-306386F319F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AD8B0-05B5-4CE0-B634-329DC6A1809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0E78806-12DD-4E03-A18A-49EF6875DDB0}">
      <dgm:prSet phldrT="[文字]"/>
      <dgm:spPr/>
      <dgm:t>
        <a:bodyPr/>
        <a:lstStyle/>
        <a:p>
          <a:r>
            <a:rPr lang="zh-TW" altLang="en-US" dirty="0" smtClean="0"/>
            <a:t>簡化</a:t>
          </a:r>
          <a:endParaRPr lang="zh-TW" altLang="en-US" dirty="0"/>
        </a:p>
      </dgm:t>
    </dgm:pt>
    <dgm:pt modelId="{19494768-07BF-458C-9A2F-EF34D1F4CDDD}" type="parTrans" cxnId="{D61B4C02-6832-44EC-A944-03407F5FFC2D}">
      <dgm:prSet/>
      <dgm:spPr/>
      <dgm:t>
        <a:bodyPr/>
        <a:lstStyle/>
        <a:p>
          <a:endParaRPr lang="zh-TW" altLang="en-US"/>
        </a:p>
      </dgm:t>
    </dgm:pt>
    <dgm:pt modelId="{9B33230A-B007-42A7-B845-8727E5878502}" type="sibTrans" cxnId="{D61B4C02-6832-44EC-A944-03407F5FFC2D}">
      <dgm:prSet/>
      <dgm:spPr/>
      <dgm:t>
        <a:bodyPr/>
        <a:lstStyle/>
        <a:p>
          <a:endParaRPr lang="zh-TW" altLang="en-US"/>
        </a:p>
      </dgm:t>
    </dgm:pt>
    <dgm:pt modelId="{2FBA67D1-928C-4963-A0C1-D79DA16023C7}">
      <dgm:prSet phldrT="[文字]" custT="1"/>
      <dgm:spPr/>
      <dgm:t>
        <a:bodyPr/>
        <a:lstStyle/>
        <a:p>
          <a:r>
            <a:rPr lang="zh-TW" altLang="en-US" sz="2400" dirty="0" smtClean="0"/>
            <a:t>不甚滿意</a:t>
          </a:r>
          <a:r>
            <a:rPr lang="en-US" altLang="zh-TW" sz="2400" dirty="0" smtClean="0"/>
            <a:t>Unsatisfactory</a:t>
          </a:r>
          <a:endParaRPr lang="zh-TW" altLang="en-US" sz="2400" dirty="0"/>
        </a:p>
      </dgm:t>
    </dgm:pt>
    <dgm:pt modelId="{3C041B77-F70B-4F3D-8D1A-A657EADCA673}" type="parTrans" cxnId="{BEAA6FB5-E1ED-46E8-97C0-07AE84FD3DE1}">
      <dgm:prSet/>
      <dgm:spPr/>
      <dgm:t>
        <a:bodyPr/>
        <a:lstStyle/>
        <a:p>
          <a:endParaRPr lang="zh-TW" altLang="en-US"/>
        </a:p>
      </dgm:t>
    </dgm:pt>
    <dgm:pt modelId="{70FFE9A4-1A59-4E42-A0F1-548C93DEC7F1}" type="sibTrans" cxnId="{BEAA6FB5-E1ED-46E8-97C0-07AE84FD3DE1}">
      <dgm:prSet/>
      <dgm:spPr/>
      <dgm:t>
        <a:bodyPr/>
        <a:lstStyle/>
        <a:p>
          <a:endParaRPr lang="zh-TW" altLang="en-US"/>
        </a:p>
      </dgm:t>
    </dgm:pt>
    <dgm:pt modelId="{99D4FF8E-2C5C-4860-A626-62AF96644B5B}">
      <dgm:prSet phldrT="[文字]"/>
      <dgm:spPr/>
      <dgm:t>
        <a:bodyPr/>
        <a:lstStyle/>
        <a:p>
          <a:r>
            <a:rPr lang="zh-TW" altLang="en-US" dirty="0" smtClean="0"/>
            <a:t>原有</a:t>
          </a:r>
          <a:endParaRPr lang="zh-TW" altLang="en-US" dirty="0"/>
        </a:p>
      </dgm:t>
    </dgm:pt>
    <dgm:pt modelId="{248AD5C8-89AB-45A9-9EC5-6CBE184CD070}" type="parTrans" cxnId="{D6BB5E40-27C6-41FE-ACEB-14C9AE9EA577}">
      <dgm:prSet/>
      <dgm:spPr/>
      <dgm:t>
        <a:bodyPr/>
        <a:lstStyle/>
        <a:p>
          <a:endParaRPr lang="zh-TW" altLang="en-US"/>
        </a:p>
      </dgm:t>
    </dgm:pt>
    <dgm:pt modelId="{5FD8C15F-5770-4190-8113-55E58FECA2CC}" type="sibTrans" cxnId="{D6BB5E40-27C6-41FE-ACEB-14C9AE9EA577}">
      <dgm:prSet/>
      <dgm:spPr/>
      <dgm:t>
        <a:bodyPr/>
        <a:lstStyle/>
        <a:p>
          <a:endParaRPr lang="zh-TW" altLang="en-US"/>
        </a:p>
      </dgm:t>
    </dgm:pt>
    <dgm:pt modelId="{32E48C35-1095-447E-9D05-8399891333B2}">
      <dgm:prSet phldrT="[文字]" custT="1"/>
      <dgm:spPr/>
      <dgm:t>
        <a:bodyPr/>
        <a:lstStyle/>
        <a:p>
          <a:r>
            <a:rPr lang="zh-TW" altLang="en-US" sz="1800" dirty="0" smtClean="0"/>
            <a:t>不甚滿意 </a:t>
          </a:r>
          <a:r>
            <a:rPr lang="en-US" altLang="zh-TW" sz="1800" dirty="0" smtClean="0"/>
            <a:t>Unsatisfactory</a:t>
          </a:r>
          <a:endParaRPr lang="zh-TW" altLang="en-US" sz="1800" dirty="0"/>
        </a:p>
      </dgm:t>
    </dgm:pt>
    <dgm:pt modelId="{0ACC2C50-14D8-48B8-9695-FAAE9FA2D555}" type="parTrans" cxnId="{FA20F6F7-ED11-4CB0-A208-28D7CFCE325A}">
      <dgm:prSet/>
      <dgm:spPr/>
      <dgm:t>
        <a:bodyPr/>
        <a:lstStyle/>
        <a:p>
          <a:endParaRPr lang="zh-TW" altLang="en-US"/>
        </a:p>
      </dgm:t>
    </dgm:pt>
    <dgm:pt modelId="{B6CCEC37-3596-4224-9E94-A36215409DF2}" type="sibTrans" cxnId="{FA20F6F7-ED11-4CB0-A208-28D7CFCE325A}">
      <dgm:prSet/>
      <dgm:spPr/>
      <dgm:t>
        <a:bodyPr/>
        <a:lstStyle/>
        <a:p>
          <a:endParaRPr lang="zh-TW" altLang="en-US"/>
        </a:p>
      </dgm:t>
    </dgm:pt>
    <dgm:pt modelId="{D2B1863D-2A0A-4629-B5CD-BCBFB0877D1B}">
      <dgm:prSet phldrT="[文字]" custT="1"/>
      <dgm:spPr/>
      <dgm:t>
        <a:bodyPr/>
        <a:lstStyle/>
        <a:p>
          <a:r>
            <a:rPr lang="zh-TW" altLang="en-US" sz="1800" dirty="0" smtClean="0"/>
            <a:t>需要改進 </a:t>
          </a:r>
          <a:r>
            <a:rPr lang="en-US" altLang="zh-TW" sz="1800" dirty="0" smtClean="0"/>
            <a:t>Needs to Improve </a:t>
          </a:r>
          <a:endParaRPr lang="zh-TW" altLang="en-US" sz="1800" dirty="0"/>
        </a:p>
      </dgm:t>
    </dgm:pt>
    <dgm:pt modelId="{5D62EDA0-8D2B-4EA0-9BC5-805E19CCB7C6}" type="parTrans" cxnId="{7EBE73F6-9C33-4D05-B51B-D428428D38AF}">
      <dgm:prSet/>
      <dgm:spPr/>
      <dgm:t>
        <a:bodyPr/>
        <a:lstStyle/>
        <a:p>
          <a:endParaRPr lang="zh-TW" altLang="en-US"/>
        </a:p>
      </dgm:t>
    </dgm:pt>
    <dgm:pt modelId="{2C537CB8-4B48-424B-9E51-8C5D13A7B58C}" type="sibTrans" cxnId="{7EBE73F6-9C33-4D05-B51B-D428428D38AF}">
      <dgm:prSet/>
      <dgm:spPr/>
      <dgm:t>
        <a:bodyPr/>
        <a:lstStyle/>
        <a:p>
          <a:endParaRPr lang="zh-TW" altLang="en-US"/>
        </a:p>
      </dgm:t>
    </dgm:pt>
    <dgm:pt modelId="{06DDBC05-AF62-4DD0-A2C4-DA0950C881BC}">
      <dgm:prSet phldrT="[文字]" custT="1"/>
      <dgm:spPr/>
      <dgm:t>
        <a:bodyPr/>
        <a:lstStyle/>
        <a:p>
          <a:r>
            <a:rPr lang="zh-TW" altLang="en-US" sz="1800" dirty="0" smtClean="0"/>
            <a:t>符合預期 </a:t>
          </a:r>
          <a:r>
            <a:rPr lang="en-US" altLang="zh-TW" sz="1800" dirty="0" smtClean="0"/>
            <a:t>High Standard </a:t>
          </a:r>
          <a:endParaRPr lang="zh-TW" altLang="en-US" sz="1800" dirty="0"/>
        </a:p>
      </dgm:t>
    </dgm:pt>
    <dgm:pt modelId="{900B2410-66D8-4B66-B2DB-702AB75BED18}" type="parTrans" cxnId="{28B8A051-026A-4DB7-A1D3-D68B7239B5DB}">
      <dgm:prSet/>
      <dgm:spPr/>
      <dgm:t>
        <a:bodyPr/>
        <a:lstStyle/>
        <a:p>
          <a:endParaRPr lang="zh-TW" altLang="en-US"/>
        </a:p>
      </dgm:t>
    </dgm:pt>
    <dgm:pt modelId="{7DD2D91A-E5BA-4E04-B5B7-717DCBE50E9B}" type="sibTrans" cxnId="{28B8A051-026A-4DB7-A1D3-D68B7239B5DB}">
      <dgm:prSet/>
      <dgm:spPr/>
      <dgm:t>
        <a:bodyPr/>
        <a:lstStyle/>
        <a:p>
          <a:endParaRPr lang="zh-TW" altLang="en-US"/>
        </a:p>
      </dgm:t>
    </dgm:pt>
    <dgm:pt modelId="{F1B16F02-6D03-419F-B774-C11DC7EA3E1F}">
      <dgm:prSet phldrT="[文字]" custT="1"/>
      <dgm:spPr/>
      <dgm:t>
        <a:bodyPr/>
        <a:lstStyle/>
        <a:p>
          <a:r>
            <a:rPr lang="zh-TW" altLang="en-US" sz="2400" dirty="0" smtClean="0"/>
            <a:t>滿意</a:t>
          </a:r>
          <a:r>
            <a:rPr lang="en-US" altLang="zh-TW" sz="2400" dirty="0" smtClean="0"/>
            <a:t>Satisfactory</a:t>
          </a:r>
          <a:endParaRPr lang="zh-TW" altLang="en-US" sz="2400" dirty="0"/>
        </a:p>
      </dgm:t>
    </dgm:pt>
    <dgm:pt modelId="{3A78F3F2-6D7F-44CD-A5D1-832469D2E51F}" type="parTrans" cxnId="{B85F662F-1F1A-4DD2-843E-CECD148BB4CA}">
      <dgm:prSet/>
      <dgm:spPr/>
      <dgm:t>
        <a:bodyPr/>
        <a:lstStyle/>
        <a:p>
          <a:endParaRPr lang="zh-TW" altLang="en-US"/>
        </a:p>
      </dgm:t>
    </dgm:pt>
    <dgm:pt modelId="{7876F89F-7E8C-4262-AC84-E3049C61B82B}" type="sibTrans" cxnId="{B85F662F-1F1A-4DD2-843E-CECD148BB4CA}">
      <dgm:prSet/>
      <dgm:spPr/>
      <dgm:t>
        <a:bodyPr/>
        <a:lstStyle/>
        <a:p>
          <a:endParaRPr lang="zh-TW" altLang="en-US"/>
        </a:p>
      </dgm:t>
    </dgm:pt>
    <dgm:pt modelId="{00D39675-A7A5-4382-A910-00A960305C99}">
      <dgm:prSet phldrT="[文字]" custT="1"/>
      <dgm:spPr/>
      <dgm:t>
        <a:bodyPr/>
        <a:lstStyle/>
        <a:p>
          <a:r>
            <a:rPr lang="zh-TW" altLang="en-US" sz="1800" dirty="0" smtClean="0"/>
            <a:t>達高標準 </a:t>
          </a:r>
          <a:r>
            <a:rPr lang="en-US" altLang="zh-TW" sz="1800" dirty="0" smtClean="0"/>
            <a:t>Exceptional</a:t>
          </a:r>
          <a:endParaRPr lang="zh-TW" altLang="en-US" sz="1800" dirty="0"/>
        </a:p>
      </dgm:t>
    </dgm:pt>
    <dgm:pt modelId="{854A4672-D1A6-4887-8B98-DA39F3039EBD}" type="parTrans" cxnId="{92B4DDBD-7865-47DD-855F-5F095CD0785E}">
      <dgm:prSet/>
      <dgm:spPr/>
      <dgm:t>
        <a:bodyPr/>
        <a:lstStyle/>
        <a:p>
          <a:endParaRPr lang="zh-TW" altLang="en-US"/>
        </a:p>
      </dgm:t>
    </dgm:pt>
    <dgm:pt modelId="{EE374FF1-E6E8-4ABE-B001-69058D259719}" type="sibTrans" cxnId="{92B4DDBD-7865-47DD-855F-5F095CD0785E}">
      <dgm:prSet/>
      <dgm:spPr/>
      <dgm:t>
        <a:bodyPr/>
        <a:lstStyle/>
        <a:p>
          <a:endParaRPr lang="zh-TW" altLang="en-US"/>
        </a:p>
      </dgm:t>
    </dgm:pt>
    <dgm:pt modelId="{CDDC1214-6394-4B4F-A8D3-B8CE5BA3362D}">
      <dgm:prSet phldrT="[文字]"/>
      <dgm:spPr/>
      <dgm:t>
        <a:bodyPr/>
        <a:lstStyle/>
        <a:p>
          <a:endParaRPr lang="zh-TW" altLang="en-US"/>
        </a:p>
      </dgm:t>
    </dgm:pt>
    <dgm:pt modelId="{D9648E06-FD4D-41CC-B39A-655F4687C288}" type="parTrans" cxnId="{00A26927-042B-44B1-842E-013AE245F6E7}">
      <dgm:prSet/>
      <dgm:spPr/>
      <dgm:t>
        <a:bodyPr/>
        <a:lstStyle/>
        <a:p>
          <a:endParaRPr lang="zh-TW" altLang="en-US"/>
        </a:p>
      </dgm:t>
    </dgm:pt>
    <dgm:pt modelId="{9CB7DC7C-F682-43B3-9370-0C2221370DA8}" type="sibTrans" cxnId="{00A26927-042B-44B1-842E-013AE245F6E7}">
      <dgm:prSet/>
      <dgm:spPr/>
      <dgm:t>
        <a:bodyPr/>
        <a:lstStyle/>
        <a:p>
          <a:endParaRPr lang="zh-TW" altLang="en-US"/>
        </a:p>
      </dgm:t>
    </dgm:pt>
    <dgm:pt modelId="{DF4A7720-107E-4C83-999E-58E171F80705}" type="pres">
      <dgm:prSet presAssocID="{51DAD8B0-05B5-4CE0-B634-329DC6A1809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B558428-539A-4B8C-8829-A8C8B25DA655}" type="pres">
      <dgm:prSet presAssocID="{51DAD8B0-05B5-4CE0-B634-329DC6A18098}" presName="dummyMaxCanvas" presStyleCnt="0"/>
      <dgm:spPr/>
    </dgm:pt>
    <dgm:pt modelId="{77BFF3A2-6C3F-4E52-BD6E-8BFEB56997A5}" type="pres">
      <dgm:prSet presAssocID="{51DAD8B0-05B5-4CE0-B634-329DC6A18098}" presName="parentComposite" presStyleCnt="0"/>
      <dgm:spPr/>
    </dgm:pt>
    <dgm:pt modelId="{0C6F3435-6627-4D97-A4D9-AA923101E85F}" type="pres">
      <dgm:prSet presAssocID="{51DAD8B0-05B5-4CE0-B634-329DC6A1809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4E63ECF7-AA06-4E72-A078-FBF7CD306582}" type="pres">
      <dgm:prSet presAssocID="{51DAD8B0-05B5-4CE0-B634-329DC6A1809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1F914073-CF83-4545-A898-2CA57610C2C6}" type="pres">
      <dgm:prSet presAssocID="{51DAD8B0-05B5-4CE0-B634-329DC6A18098}" presName="childrenComposite" presStyleCnt="0"/>
      <dgm:spPr/>
    </dgm:pt>
    <dgm:pt modelId="{36E334E2-780F-4BD2-A7B9-CF16F0577B45}" type="pres">
      <dgm:prSet presAssocID="{51DAD8B0-05B5-4CE0-B634-329DC6A18098}" presName="dummyMaxCanvas_ChildArea" presStyleCnt="0"/>
      <dgm:spPr/>
    </dgm:pt>
    <dgm:pt modelId="{1CB5AF81-1D90-4963-9FA3-9CA3F3A850EC}" type="pres">
      <dgm:prSet presAssocID="{51DAD8B0-05B5-4CE0-B634-329DC6A18098}" presName="fulcrum" presStyleLbl="alignAccFollowNode1" presStyleIdx="2" presStyleCnt="4" custScaleX="65856" custScaleY="56178" custLinFactNeighborX="-3395" custLinFactNeighborY="21911"/>
      <dgm:spPr/>
    </dgm:pt>
    <dgm:pt modelId="{212B020B-D939-4BDB-9006-A38E27681396}" type="pres">
      <dgm:prSet presAssocID="{51DAD8B0-05B5-4CE0-B634-329DC6A18098}" presName="balance_24" presStyleLbl="alignAccFollowNode1" presStyleIdx="3" presStyleCnt="4" custScaleX="135900" custScaleY="113874" custLinFactNeighborX="2508" custLinFactNeighborY="60766">
        <dgm:presLayoutVars>
          <dgm:bulletEnabled val="1"/>
        </dgm:presLayoutVars>
      </dgm:prSet>
      <dgm:spPr/>
    </dgm:pt>
    <dgm:pt modelId="{A22909DB-99F7-4B14-99FE-EFB3C8E85C90}" type="pres">
      <dgm:prSet presAssocID="{51DAD8B0-05B5-4CE0-B634-329DC6A18098}" presName="right_24_1" presStyleLbl="node1" presStyleIdx="0" presStyleCnt="6" custLinFactNeighborX="2760" custLinFactNeighborY="-231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9B0F45-2118-4996-9775-1F33F24806EC}" type="pres">
      <dgm:prSet presAssocID="{51DAD8B0-05B5-4CE0-B634-329DC6A18098}" presName="right_24_2" presStyleLbl="node1" presStyleIdx="1" presStyleCnt="6" custLinFactNeighborX="3304" custLinFactNeighborY="-277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75DBDD-CC4D-4B53-98E8-348D145743AE}" type="pres">
      <dgm:prSet presAssocID="{51DAD8B0-05B5-4CE0-B634-329DC6A18098}" presName="right_24_3" presStyleLbl="node1" presStyleIdx="2" presStyleCnt="6" custLinFactNeighborX="2492" custLinFactNeighborY="-273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FE46CA-5711-467A-8B39-23F1C887C54D}" type="pres">
      <dgm:prSet presAssocID="{51DAD8B0-05B5-4CE0-B634-329DC6A18098}" presName="right_24_4" presStyleLbl="node1" presStyleIdx="3" presStyleCnt="6" custLinFactNeighborX="3358" custLinFactNeighborY="-282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F213A6-82AF-48A7-82E8-8D8BE615E3E4}" type="pres">
      <dgm:prSet presAssocID="{51DAD8B0-05B5-4CE0-B634-329DC6A18098}" presName="left_24_1" presStyleLbl="node1" presStyleIdx="4" presStyleCnt="6" custScaleX="131551" custScaleY="215979" custLinFactNeighborX="7572" custLinFactNeighborY="9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F348CA-B975-4E1C-8F2A-3929DCD4F340}" type="pres">
      <dgm:prSet presAssocID="{51DAD8B0-05B5-4CE0-B634-329DC6A18098}" presName="left_24_2" presStyleLbl="node1" presStyleIdx="5" presStyleCnt="6" custScaleX="128429" custScaleY="177680" custLinFactY="-213" custLinFactNeighborX="10482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C50A51-4FA2-40AE-BC33-B859958747AE}" type="presOf" srcId="{60E78806-12DD-4E03-A18A-49EF6875DDB0}" destId="{0C6F3435-6627-4D97-A4D9-AA923101E85F}" srcOrd="0" destOrd="0" presId="urn:microsoft.com/office/officeart/2005/8/layout/balance1"/>
    <dgm:cxn modelId="{00A26927-042B-44B1-842E-013AE245F6E7}" srcId="{99D4FF8E-2C5C-4860-A626-62AF96644B5B}" destId="{CDDC1214-6394-4B4F-A8D3-B8CE5BA3362D}" srcOrd="4" destOrd="0" parTransId="{D9648E06-FD4D-41CC-B39A-655F4687C288}" sibTransId="{9CB7DC7C-F682-43B3-9370-0C2221370DA8}"/>
    <dgm:cxn modelId="{28B8A051-026A-4DB7-A1D3-D68B7239B5DB}" srcId="{99D4FF8E-2C5C-4860-A626-62AF96644B5B}" destId="{06DDBC05-AF62-4DD0-A2C4-DA0950C881BC}" srcOrd="2" destOrd="0" parTransId="{900B2410-66D8-4B66-B2DB-702AB75BED18}" sibTransId="{7DD2D91A-E5BA-4E04-B5B7-717DCBE50E9B}"/>
    <dgm:cxn modelId="{D61B4C02-6832-44EC-A944-03407F5FFC2D}" srcId="{51DAD8B0-05B5-4CE0-B634-329DC6A18098}" destId="{60E78806-12DD-4E03-A18A-49EF6875DDB0}" srcOrd="0" destOrd="0" parTransId="{19494768-07BF-458C-9A2F-EF34D1F4CDDD}" sibTransId="{9B33230A-B007-42A7-B845-8727E5878502}"/>
    <dgm:cxn modelId="{9100787F-18CB-4CC0-8C64-C729B3F56143}" type="presOf" srcId="{00D39675-A7A5-4382-A910-00A960305C99}" destId="{40FE46CA-5711-467A-8B39-23F1C887C54D}" srcOrd="0" destOrd="0" presId="urn:microsoft.com/office/officeart/2005/8/layout/balance1"/>
    <dgm:cxn modelId="{A2FA3D07-5301-4078-9C9B-900557D5F3FE}" type="presOf" srcId="{06DDBC05-AF62-4DD0-A2C4-DA0950C881BC}" destId="{E275DBDD-CC4D-4B53-98E8-348D145743AE}" srcOrd="0" destOrd="0" presId="urn:microsoft.com/office/officeart/2005/8/layout/balance1"/>
    <dgm:cxn modelId="{A391D2AF-53D9-4131-96BF-5650028D9FF7}" type="presOf" srcId="{D2B1863D-2A0A-4629-B5CD-BCBFB0877D1B}" destId="{489B0F45-2118-4996-9775-1F33F24806EC}" srcOrd="0" destOrd="0" presId="urn:microsoft.com/office/officeart/2005/8/layout/balance1"/>
    <dgm:cxn modelId="{BEAA6FB5-E1ED-46E8-97C0-07AE84FD3DE1}" srcId="{60E78806-12DD-4E03-A18A-49EF6875DDB0}" destId="{2FBA67D1-928C-4963-A0C1-D79DA16023C7}" srcOrd="0" destOrd="0" parTransId="{3C041B77-F70B-4F3D-8D1A-A657EADCA673}" sibTransId="{70FFE9A4-1A59-4E42-A0F1-548C93DEC7F1}"/>
    <dgm:cxn modelId="{7EBE73F6-9C33-4D05-B51B-D428428D38AF}" srcId="{99D4FF8E-2C5C-4860-A626-62AF96644B5B}" destId="{D2B1863D-2A0A-4629-B5CD-BCBFB0877D1B}" srcOrd="1" destOrd="0" parTransId="{5D62EDA0-8D2B-4EA0-9BC5-805E19CCB7C6}" sibTransId="{2C537CB8-4B48-424B-9E51-8C5D13A7B58C}"/>
    <dgm:cxn modelId="{04AEEAB0-A874-4143-B06B-3B1E32D5E3D3}" type="presOf" srcId="{F1B16F02-6D03-419F-B774-C11DC7EA3E1F}" destId="{09F348CA-B975-4E1C-8F2A-3929DCD4F340}" srcOrd="0" destOrd="0" presId="urn:microsoft.com/office/officeart/2005/8/layout/balance1"/>
    <dgm:cxn modelId="{3C448A27-45DE-4997-B455-9B45262064F2}" type="presOf" srcId="{51DAD8B0-05B5-4CE0-B634-329DC6A18098}" destId="{DF4A7720-107E-4C83-999E-58E171F80705}" srcOrd="0" destOrd="0" presId="urn:microsoft.com/office/officeart/2005/8/layout/balance1"/>
    <dgm:cxn modelId="{92B4DDBD-7865-47DD-855F-5F095CD0785E}" srcId="{99D4FF8E-2C5C-4860-A626-62AF96644B5B}" destId="{00D39675-A7A5-4382-A910-00A960305C99}" srcOrd="3" destOrd="0" parTransId="{854A4672-D1A6-4887-8B98-DA39F3039EBD}" sibTransId="{EE374FF1-E6E8-4ABE-B001-69058D259719}"/>
    <dgm:cxn modelId="{1FA87104-0679-4717-81F1-1662E453C827}" type="presOf" srcId="{99D4FF8E-2C5C-4860-A626-62AF96644B5B}" destId="{4E63ECF7-AA06-4E72-A078-FBF7CD306582}" srcOrd="0" destOrd="0" presId="urn:microsoft.com/office/officeart/2005/8/layout/balance1"/>
    <dgm:cxn modelId="{D6BB5E40-27C6-41FE-ACEB-14C9AE9EA577}" srcId="{51DAD8B0-05B5-4CE0-B634-329DC6A18098}" destId="{99D4FF8E-2C5C-4860-A626-62AF96644B5B}" srcOrd="1" destOrd="0" parTransId="{248AD5C8-89AB-45A9-9EC5-6CBE184CD070}" sibTransId="{5FD8C15F-5770-4190-8113-55E58FECA2CC}"/>
    <dgm:cxn modelId="{FA20F6F7-ED11-4CB0-A208-28D7CFCE325A}" srcId="{99D4FF8E-2C5C-4860-A626-62AF96644B5B}" destId="{32E48C35-1095-447E-9D05-8399891333B2}" srcOrd="0" destOrd="0" parTransId="{0ACC2C50-14D8-48B8-9695-FAAE9FA2D555}" sibTransId="{B6CCEC37-3596-4224-9E94-A36215409DF2}"/>
    <dgm:cxn modelId="{0B648B81-3A2F-4E54-9E76-7F6E24ABF444}" type="presOf" srcId="{2FBA67D1-928C-4963-A0C1-D79DA16023C7}" destId="{0AF213A6-82AF-48A7-82E8-8D8BE615E3E4}" srcOrd="0" destOrd="0" presId="urn:microsoft.com/office/officeart/2005/8/layout/balance1"/>
    <dgm:cxn modelId="{B85F662F-1F1A-4DD2-843E-CECD148BB4CA}" srcId="{60E78806-12DD-4E03-A18A-49EF6875DDB0}" destId="{F1B16F02-6D03-419F-B774-C11DC7EA3E1F}" srcOrd="1" destOrd="0" parTransId="{3A78F3F2-6D7F-44CD-A5D1-832469D2E51F}" sibTransId="{7876F89F-7E8C-4262-AC84-E3049C61B82B}"/>
    <dgm:cxn modelId="{D8BDE4B4-C9BE-49D8-BCE2-423B2CF162B1}" type="presOf" srcId="{32E48C35-1095-447E-9D05-8399891333B2}" destId="{A22909DB-99F7-4B14-99FE-EFB3C8E85C90}" srcOrd="0" destOrd="0" presId="urn:microsoft.com/office/officeart/2005/8/layout/balance1"/>
    <dgm:cxn modelId="{D6084BC1-F647-422F-9799-9BDBD33240C5}" type="presParOf" srcId="{DF4A7720-107E-4C83-999E-58E171F80705}" destId="{CB558428-539A-4B8C-8829-A8C8B25DA655}" srcOrd="0" destOrd="0" presId="urn:microsoft.com/office/officeart/2005/8/layout/balance1"/>
    <dgm:cxn modelId="{124F3E9E-23A4-4E99-9C0D-B9A6AD448A5E}" type="presParOf" srcId="{DF4A7720-107E-4C83-999E-58E171F80705}" destId="{77BFF3A2-6C3F-4E52-BD6E-8BFEB56997A5}" srcOrd="1" destOrd="0" presId="urn:microsoft.com/office/officeart/2005/8/layout/balance1"/>
    <dgm:cxn modelId="{B3196B06-E293-4AAC-91B2-1BC500228B6B}" type="presParOf" srcId="{77BFF3A2-6C3F-4E52-BD6E-8BFEB56997A5}" destId="{0C6F3435-6627-4D97-A4D9-AA923101E85F}" srcOrd="0" destOrd="0" presId="urn:microsoft.com/office/officeart/2005/8/layout/balance1"/>
    <dgm:cxn modelId="{A65FCDD3-53DC-4A7F-8468-DD2EAC0899FC}" type="presParOf" srcId="{77BFF3A2-6C3F-4E52-BD6E-8BFEB56997A5}" destId="{4E63ECF7-AA06-4E72-A078-FBF7CD306582}" srcOrd="1" destOrd="0" presId="urn:microsoft.com/office/officeart/2005/8/layout/balance1"/>
    <dgm:cxn modelId="{E136AC7B-2AC7-48D5-9D89-428B7B592E1D}" type="presParOf" srcId="{DF4A7720-107E-4C83-999E-58E171F80705}" destId="{1F914073-CF83-4545-A898-2CA57610C2C6}" srcOrd="2" destOrd="0" presId="urn:microsoft.com/office/officeart/2005/8/layout/balance1"/>
    <dgm:cxn modelId="{0722A31B-F62F-408A-8E47-38D85A5D361E}" type="presParOf" srcId="{1F914073-CF83-4545-A898-2CA57610C2C6}" destId="{36E334E2-780F-4BD2-A7B9-CF16F0577B45}" srcOrd="0" destOrd="0" presId="urn:microsoft.com/office/officeart/2005/8/layout/balance1"/>
    <dgm:cxn modelId="{FE225D03-9515-4899-815D-43638970CBC4}" type="presParOf" srcId="{1F914073-CF83-4545-A898-2CA57610C2C6}" destId="{1CB5AF81-1D90-4963-9FA3-9CA3F3A850EC}" srcOrd="1" destOrd="0" presId="urn:microsoft.com/office/officeart/2005/8/layout/balance1"/>
    <dgm:cxn modelId="{116BDE4D-B85F-4588-88E2-9582406CA16D}" type="presParOf" srcId="{1F914073-CF83-4545-A898-2CA57610C2C6}" destId="{212B020B-D939-4BDB-9006-A38E27681396}" srcOrd="2" destOrd="0" presId="urn:microsoft.com/office/officeart/2005/8/layout/balance1"/>
    <dgm:cxn modelId="{3D6718D1-A629-414A-8BC7-473F8CA8DEEF}" type="presParOf" srcId="{1F914073-CF83-4545-A898-2CA57610C2C6}" destId="{A22909DB-99F7-4B14-99FE-EFB3C8E85C90}" srcOrd="3" destOrd="0" presId="urn:microsoft.com/office/officeart/2005/8/layout/balance1"/>
    <dgm:cxn modelId="{64F6B34E-55DD-4AD0-A45A-2160D99C0FA6}" type="presParOf" srcId="{1F914073-CF83-4545-A898-2CA57610C2C6}" destId="{489B0F45-2118-4996-9775-1F33F24806EC}" srcOrd="4" destOrd="0" presId="urn:microsoft.com/office/officeart/2005/8/layout/balance1"/>
    <dgm:cxn modelId="{5199E3DD-66EE-4FB7-B43A-0C99A8D4CF06}" type="presParOf" srcId="{1F914073-CF83-4545-A898-2CA57610C2C6}" destId="{E275DBDD-CC4D-4B53-98E8-348D145743AE}" srcOrd="5" destOrd="0" presId="urn:microsoft.com/office/officeart/2005/8/layout/balance1"/>
    <dgm:cxn modelId="{E8FC6EA0-065F-4EDC-A9D7-242BA9AB95E3}" type="presParOf" srcId="{1F914073-CF83-4545-A898-2CA57610C2C6}" destId="{40FE46CA-5711-467A-8B39-23F1C887C54D}" srcOrd="6" destOrd="0" presId="urn:microsoft.com/office/officeart/2005/8/layout/balance1"/>
    <dgm:cxn modelId="{062A1EE3-1862-41F0-95E6-02CFE051B45F}" type="presParOf" srcId="{1F914073-CF83-4545-A898-2CA57610C2C6}" destId="{0AF213A6-82AF-48A7-82E8-8D8BE615E3E4}" srcOrd="7" destOrd="0" presId="urn:microsoft.com/office/officeart/2005/8/layout/balance1"/>
    <dgm:cxn modelId="{38A584A1-5052-447A-9031-0469A52F7567}" type="presParOf" srcId="{1F914073-CF83-4545-A898-2CA57610C2C6}" destId="{09F348CA-B975-4E1C-8F2A-3929DCD4F340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0DADC-15FF-4CF0-BEFB-4F0A5D6A07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D571423E-D6C8-4C59-8C4D-9355CB1381A0}">
      <dgm:prSet phldrT="[文字]" custT="1"/>
      <dgm:spPr>
        <a:solidFill>
          <a:schemeClr val="bg1"/>
        </a:solidFill>
      </dgm:spPr>
      <dgm:t>
        <a:bodyPr/>
        <a:lstStyle/>
        <a:p>
          <a:pPr>
            <a:lnSpc>
              <a:spcPts val="2900"/>
            </a:lnSpc>
            <a:spcAft>
              <a:spcPts val="0"/>
            </a:spcAft>
          </a:pP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持續簡化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PMDS</a:t>
          </a:r>
        </a:p>
        <a:p>
          <a:pPr>
            <a:lnSpc>
              <a:spcPts val="2600"/>
            </a:lnSpc>
            <a:spcAft>
              <a:spcPts val="0"/>
            </a:spcAft>
          </a:pP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將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PMDS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改為朝向未來發展的前趨評核模式</a:t>
          </a:r>
          <a:r>
            <a:rPr lang="en-US" altLang="zh-TW" sz="1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(looking forward towards the development of future performance)</a:t>
          </a:r>
          <a:endParaRPr lang="zh-TW" altLang="en-US" sz="1800" dirty="0"/>
        </a:p>
      </dgm:t>
    </dgm:pt>
    <dgm:pt modelId="{C71B8AE7-D83A-49F0-A621-16AAA0E9F401}" type="parTrans" cxnId="{1027D02C-A53A-4229-93E2-9DC499E19469}">
      <dgm:prSet/>
      <dgm:spPr/>
      <dgm:t>
        <a:bodyPr/>
        <a:lstStyle/>
        <a:p>
          <a:endParaRPr lang="zh-TW" altLang="en-US"/>
        </a:p>
      </dgm:t>
    </dgm:pt>
    <dgm:pt modelId="{D7791F85-CF42-4208-B321-F2F79D1E220D}" type="sibTrans" cxnId="{1027D02C-A53A-4229-93E2-9DC499E19469}">
      <dgm:prSet/>
      <dgm:spPr/>
      <dgm:t>
        <a:bodyPr/>
        <a:lstStyle/>
        <a:p>
          <a:endParaRPr lang="zh-TW" altLang="en-US"/>
        </a:p>
      </dgm:t>
    </dgm:pt>
    <dgm:pt modelId="{7DFFBB2B-15B3-45BC-AA8F-0A125931E918}">
      <dgm:prSet phldrT="[文字]" custT="1"/>
      <dgm:spPr/>
      <dgm:t>
        <a:bodyPr/>
        <a:lstStyle/>
        <a:p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鼓勵公務人員與各級長官聚焦於現階段的工作績效管理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(ongoing management of performance)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，而非持續關注年終的考核分級</a:t>
          </a:r>
          <a:endParaRPr lang="zh-TW" altLang="en-US" sz="2200" dirty="0"/>
        </a:p>
      </dgm:t>
    </dgm:pt>
    <dgm:pt modelId="{C286EDF1-6EEC-47F5-9E5E-5C5AFE336E4E}" type="parTrans" cxnId="{F38AD0A0-65AA-483C-B722-60F66C224BA8}">
      <dgm:prSet/>
      <dgm:spPr/>
      <dgm:t>
        <a:bodyPr/>
        <a:lstStyle/>
        <a:p>
          <a:endParaRPr lang="zh-TW" altLang="en-US"/>
        </a:p>
      </dgm:t>
    </dgm:pt>
    <dgm:pt modelId="{68A120B7-FEC6-4DC8-BD2F-DB5FF3D0130E}" type="sibTrans" cxnId="{F38AD0A0-65AA-483C-B722-60F66C224BA8}">
      <dgm:prSet/>
      <dgm:spPr/>
      <dgm:t>
        <a:bodyPr/>
        <a:lstStyle/>
        <a:p>
          <a:endParaRPr lang="zh-TW" altLang="en-US"/>
        </a:p>
      </dgm:t>
    </dgm:pt>
    <dgm:pt modelId="{EFB3C30F-C7A9-4F11-B8A4-1EC7EF0905A9}">
      <dgm:prSet phldrT="[文字]" custT="1"/>
      <dgm:spPr/>
      <dgm:t>
        <a:bodyPr/>
        <a:lstStyle/>
        <a:p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建立與發展高績效表現</a:t>
          </a:r>
          <a:endParaRPr lang="zh-TW" altLang="en-US" sz="2200" dirty="0"/>
        </a:p>
      </dgm:t>
    </dgm:pt>
    <dgm:pt modelId="{7643C3CA-8581-457C-BB85-2AE99BD72627}" type="parTrans" cxnId="{2E804658-91F6-4F9F-88C4-1BBF214CA8C5}">
      <dgm:prSet/>
      <dgm:spPr/>
      <dgm:t>
        <a:bodyPr/>
        <a:lstStyle/>
        <a:p>
          <a:endParaRPr lang="zh-TW" altLang="en-US"/>
        </a:p>
      </dgm:t>
    </dgm:pt>
    <dgm:pt modelId="{6DC7DD91-B897-4C50-AE57-7CBA4CB9DB4C}" type="sibTrans" cxnId="{2E804658-91F6-4F9F-88C4-1BBF214CA8C5}">
      <dgm:prSet/>
      <dgm:spPr/>
      <dgm:t>
        <a:bodyPr/>
        <a:lstStyle/>
        <a:p>
          <a:endParaRPr lang="zh-TW" altLang="en-US"/>
        </a:p>
      </dgm:t>
    </dgm:pt>
    <dgm:pt modelId="{2E6B3FE4-7A5D-4DE8-B4D3-A25DD7247FB5}">
      <dgm:prSet custT="1"/>
      <dgm:spPr/>
      <dgm:t>
        <a:bodyPr/>
        <a:lstStyle/>
        <a:p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強調表現不良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(underperformance)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之公務人員在發生問題時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(where it occurs)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當下的處理方式</a:t>
          </a:r>
        </a:p>
      </dgm:t>
    </dgm:pt>
    <dgm:pt modelId="{97BB1401-B642-4F37-9A11-36B811BF1B84}" type="parTrans" cxnId="{24C58338-19D4-4EB0-95E9-7BDB2A3D76D7}">
      <dgm:prSet/>
      <dgm:spPr/>
      <dgm:t>
        <a:bodyPr/>
        <a:lstStyle/>
        <a:p>
          <a:endParaRPr lang="zh-TW" altLang="en-US"/>
        </a:p>
      </dgm:t>
    </dgm:pt>
    <dgm:pt modelId="{17391106-731C-4A51-8446-755A472CFF3F}" type="sibTrans" cxnId="{24C58338-19D4-4EB0-95E9-7BDB2A3D76D7}">
      <dgm:prSet/>
      <dgm:spPr/>
      <dgm:t>
        <a:bodyPr/>
        <a:lstStyle/>
        <a:p>
          <a:endParaRPr lang="zh-TW" altLang="en-US"/>
        </a:p>
      </dgm:t>
    </dgm:pt>
    <dgm:pt modelId="{AADA44DF-AAB3-4C2B-A8B4-C2AA1BCBCACB}" type="pres">
      <dgm:prSet presAssocID="{FD30DADC-15FF-4CF0-BEFB-4F0A5D6A07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798F8C7F-416E-4754-9E01-3517BEE0F8B8}" type="pres">
      <dgm:prSet presAssocID="{FD30DADC-15FF-4CF0-BEFB-4F0A5D6A078A}" presName="Name1" presStyleCnt="0"/>
      <dgm:spPr/>
    </dgm:pt>
    <dgm:pt modelId="{DF33F7FB-8B75-499B-97EB-0B322B2359D1}" type="pres">
      <dgm:prSet presAssocID="{FD30DADC-15FF-4CF0-BEFB-4F0A5D6A078A}" presName="cycle" presStyleCnt="0"/>
      <dgm:spPr/>
    </dgm:pt>
    <dgm:pt modelId="{422B75FA-4B6D-4207-9FBB-A018208102CE}" type="pres">
      <dgm:prSet presAssocID="{FD30DADC-15FF-4CF0-BEFB-4F0A5D6A078A}" presName="srcNode" presStyleLbl="node1" presStyleIdx="0" presStyleCnt="4"/>
      <dgm:spPr/>
    </dgm:pt>
    <dgm:pt modelId="{E7BB5150-755A-4ED5-8B00-FAF86B5E0652}" type="pres">
      <dgm:prSet presAssocID="{FD30DADC-15FF-4CF0-BEFB-4F0A5D6A078A}" presName="conn" presStyleLbl="parChTrans1D2" presStyleIdx="0" presStyleCnt="1" custLinFactNeighborX="-17364" custLinFactNeighborY="-4011"/>
      <dgm:spPr/>
      <dgm:t>
        <a:bodyPr/>
        <a:lstStyle/>
        <a:p>
          <a:endParaRPr lang="zh-TW" altLang="en-US"/>
        </a:p>
      </dgm:t>
    </dgm:pt>
    <dgm:pt modelId="{9F2579CC-6BE4-4E3B-A3C3-820FBAA087FE}" type="pres">
      <dgm:prSet presAssocID="{FD30DADC-15FF-4CF0-BEFB-4F0A5D6A078A}" presName="extraNode" presStyleLbl="node1" presStyleIdx="0" presStyleCnt="4"/>
      <dgm:spPr/>
    </dgm:pt>
    <dgm:pt modelId="{D18F4EBE-5AC8-4BE5-B8A8-30D7BE7BC7FB}" type="pres">
      <dgm:prSet presAssocID="{FD30DADC-15FF-4CF0-BEFB-4F0A5D6A078A}" presName="dstNode" presStyleLbl="node1" presStyleIdx="0" presStyleCnt="4"/>
      <dgm:spPr/>
    </dgm:pt>
    <dgm:pt modelId="{75401011-4E9F-4964-9C02-7261B76CD697}" type="pres">
      <dgm:prSet presAssocID="{D571423E-D6C8-4C59-8C4D-9355CB1381A0}" presName="text_1" presStyleLbl="node1" presStyleIdx="0" presStyleCnt="4" custScaleY="164264" custLinFactNeighborX="1684" custLinFactNeighborY="-19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14BE01-8C44-44EE-925A-E9226070AA92}" type="pres">
      <dgm:prSet presAssocID="{D571423E-D6C8-4C59-8C4D-9355CB1381A0}" presName="accent_1" presStyleCnt="0"/>
      <dgm:spPr/>
    </dgm:pt>
    <dgm:pt modelId="{07B7D69C-1168-4B51-838E-80148219831B}" type="pres">
      <dgm:prSet presAssocID="{D571423E-D6C8-4C59-8C4D-9355CB1381A0}" presName="accentRepeatNode" presStyleLbl="solidFgAcc1" presStyleIdx="0" presStyleCnt="4" custScaleX="92632" custScaleY="128403" custLinFactNeighborX="13245" custLinFactNeighborY="-2179"/>
      <dgm:spPr>
        <a:prstGeom prst="ellipse">
          <a:avLst/>
        </a:prstGeom>
        <a:solidFill>
          <a:schemeClr val="bg1"/>
        </a:solidFill>
      </dgm:spPr>
      <dgm:t>
        <a:bodyPr/>
        <a:lstStyle/>
        <a:p>
          <a:endParaRPr lang="zh-TW" altLang="en-US"/>
        </a:p>
      </dgm:t>
    </dgm:pt>
    <dgm:pt modelId="{C7BDBC3A-96DE-411C-80F4-90874C2148F4}" type="pres">
      <dgm:prSet presAssocID="{7DFFBB2B-15B3-45BC-AA8F-0A125931E918}" presName="text_2" presStyleLbl="node1" presStyleIdx="1" presStyleCnt="4" custScaleX="97973" custScaleY="150632" custLinFactNeighborX="1680" custLinFactNeighborY="198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3AC97E-4279-41E8-A69F-EBE1FC081315}" type="pres">
      <dgm:prSet presAssocID="{7DFFBB2B-15B3-45BC-AA8F-0A125931E918}" presName="accent_2" presStyleCnt="0"/>
      <dgm:spPr/>
    </dgm:pt>
    <dgm:pt modelId="{93425A8A-A57E-465F-BECA-E4BE5C3CE849}" type="pres">
      <dgm:prSet presAssocID="{7DFFBB2B-15B3-45BC-AA8F-0A125931E918}" presName="accentRepeatNode" presStyleLbl="solidFgAcc1" presStyleIdx="1" presStyleCnt="4" custScaleX="102030" custScaleY="123845" custLinFactNeighborX="17903" custLinFactNeighborY="14192"/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51021AE9-AFC4-4B8C-A952-CDC2DBDB86B1}" type="pres">
      <dgm:prSet presAssocID="{EFB3C30F-C7A9-4F11-B8A4-1EC7EF0905A9}" presName="text_3" presStyleLbl="node1" presStyleIdx="2" presStyleCnt="4" custLinFactNeighborX="928" custLinFactNeighborY="148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4F1C54-954E-42EA-8E80-29D55FD9C091}" type="pres">
      <dgm:prSet presAssocID="{EFB3C30F-C7A9-4F11-B8A4-1EC7EF0905A9}" presName="accent_3" presStyleCnt="0"/>
      <dgm:spPr/>
    </dgm:pt>
    <dgm:pt modelId="{A0B00ECD-4133-4105-918D-F4682E360428}" type="pres">
      <dgm:prSet presAssocID="{EFB3C30F-C7A9-4F11-B8A4-1EC7EF0905A9}" presName="accentRepeatNode" presStyleLbl="solidFgAcc1" presStyleIdx="2" presStyleCnt="4" custScaleX="89460" custScaleY="84223" custLinFactNeighborX="8410" custLinFactNeighborY="13983"/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3E477A54-ED52-44C8-A862-30D06993FED1}" type="pres">
      <dgm:prSet presAssocID="{2E6B3FE4-7A5D-4DE8-B4D3-A25DD7247FB5}" presName="text_4" presStyleLbl="node1" presStyleIdx="3" presStyleCnt="4" custScaleY="141993" custLinFactNeighborX="2091" custLinFactNeighborY="38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19335F-4D10-4718-92D3-8C37847E728C}" type="pres">
      <dgm:prSet presAssocID="{2E6B3FE4-7A5D-4DE8-B4D3-A25DD7247FB5}" presName="accent_4" presStyleCnt="0"/>
      <dgm:spPr/>
    </dgm:pt>
    <dgm:pt modelId="{B25D9E9A-0189-43FC-A077-C72FC370974B}" type="pres">
      <dgm:prSet presAssocID="{2E6B3FE4-7A5D-4DE8-B4D3-A25DD7247FB5}" presName="accentRepeatNode" presStyleLbl="solidFgAcc1" presStyleIdx="3" presStyleCnt="4" custScaleX="103219" custScaleY="113929" custLinFactNeighborX="7951" custLinFactNeighborY="3483"/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027D02C-A53A-4229-93E2-9DC499E19469}" srcId="{FD30DADC-15FF-4CF0-BEFB-4F0A5D6A078A}" destId="{D571423E-D6C8-4C59-8C4D-9355CB1381A0}" srcOrd="0" destOrd="0" parTransId="{C71B8AE7-D83A-49F0-A621-16AAA0E9F401}" sibTransId="{D7791F85-CF42-4208-B321-F2F79D1E220D}"/>
    <dgm:cxn modelId="{2E804658-91F6-4F9F-88C4-1BBF214CA8C5}" srcId="{FD30DADC-15FF-4CF0-BEFB-4F0A5D6A078A}" destId="{EFB3C30F-C7A9-4F11-B8A4-1EC7EF0905A9}" srcOrd="2" destOrd="0" parTransId="{7643C3CA-8581-457C-BB85-2AE99BD72627}" sibTransId="{6DC7DD91-B897-4C50-AE57-7CBA4CB9DB4C}"/>
    <dgm:cxn modelId="{3A9B7F45-D024-4809-88C5-12D60006BBD3}" type="presOf" srcId="{2E6B3FE4-7A5D-4DE8-B4D3-A25DD7247FB5}" destId="{3E477A54-ED52-44C8-A862-30D06993FED1}" srcOrd="0" destOrd="0" presId="urn:microsoft.com/office/officeart/2008/layout/VerticalCurvedList"/>
    <dgm:cxn modelId="{F678A8A5-1178-4758-BA38-040660A1A720}" type="presOf" srcId="{EFB3C30F-C7A9-4F11-B8A4-1EC7EF0905A9}" destId="{51021AE9-AFC4-4B8C-A952-CDC2DBDB86B1}" srcOrd="0" destOrd="0" presId="urn:microsoft.com/office/officeart/2008/layout/VerticalCurvedList"/>
    <dgm:cxn modelId="{CC41CD51-8C87-4BA4-B8D7-5451FB1CB3BF}" type="presOf" srcId="{7DFFBB2B-15B3-45BC-AA8F-0A125931E918}" destId="{C7BDBC3A-96DE-411C-80F4-90874C2148F4}" srcOrd="0" destOrd="0" presId="urn:microsoft.com/office/officeart/2008/layout/VerticalCurvedList"/>
    <dgm:cxn modelId="{D36D6361-4BAD-46B2-8CF7-DD0189268C88}" type="presOf" srcId="{D7791F85-CF42-4208-B321-F2F79D1E220D}" destId="{E7BB5150-755A-4ED5-8B00-FAF86B5E0652}" srcOrd="0" destOrd="0" presId="urn:microsoft.com/office/officeart/2008/layout/VerticalCurvedList"/>
    <dgm:cxn modelId="{B2B30CC5-C1AC-4254-BDF9-60C62DE5FADA}" type="presOf" srcId="{D571423E-D6C8-4C59-8C4D-9355CB1381A0}" destId="{75401011-4E9F-4964-9C02-7261B76CD697}" srcOrd="0" destOrd="0" presId="urn:microsoft.com/office/officeart/2008/layout/VerticalCurvedList"/>
    <dgm:cxn modelId="{F38AD0A0-65AA-483C-B722-60F66C224BA8}" srcId="{FD30DADC-15FF-4CF0-BEFB-4F0A5D6A078A}" destId="{7DFFBB2B-15B3-45BC-AA8F-0A125931E918}" srcOrd="1" destOrd="0" parTransId="{C286EDF1-6EEC-47F5-9E5E-5C5AFE336E4E}" sibTransId="{68A120B7-FEC6-4DC8-BD2F-DB5FF3D0130E}"/>
    <dgm:cxn modelId="{AE519315-A025-44C7-86EF-46F152881CC2}" type="presOf" srcId="{FD30DADC-15FF-4CF0-BEFB-4F0A5D6A078A}" destId="{AADA44DF-AAB3-4C2B-A8B4-C2AA1BCBCACB}" srcOrd="0" destOrd="0" presId="urn:microsoft.com/office/officeart/2008/layout/VerticalCurvedList"/>
    <dgm:cxn modelId="{24C58338-19D4-4EB0-95E9-7BDB2A3D76D7}" srcId="{FD30DADC-15FF-4CF0-BEFB-4F0A5D6A078A}" destId="{2E6B3FE4-7A5D-4DE8-B4D3-A25DD7247FB5}" srcOrd="3" destOrd="0" parTransId="{97BB1401-B642-4F37-9A11-36B811BF1B84}" sibTransId="{17391106-731C-4A51-8446-755A472CFF3F}"/>
    <dgm:cxn modelId="{79583009-0BA6-4023-A4E8-D55008C043C4}" type="presParOf" srcId="{AADA44DF-AAB3-4C2B-A8B4-C2AA1BCBCACB}" destId="{798F8C7F-416E-4754-9E01-3517BEE0F8B8}" srcOrd="0" destOrd="0" presId="urn:microsoft.com/office/officeart/2008/layout/VerticalCurvedList"/>
    <dgm:cxn modelId="{D20AC0A5-5683-4DCB-80FB-E69D25C31112}" type="presParOf" srcId="{798F8C7F-416E-4754-9E01-3517BEE0F8B8}" destId="{DF33F7FB-8B75-499B-97EB-0B322B2359D1}" srcOrd="0" destOrd="0" presId="urn:microsoft.com/office/officeart/2008/layout/VerticalCurvedList"/>
    <dgm:cxn modelId="{DB21B6E5-4696-486A-B253-11D16378586E}" type="presParOf" srcId="{DF33F7FB-8B75-499B-97EB-0B322B2359D1}" destId="{422B75FA-4B6D-4207-9FBB-A018208102CE}" srcOrd="0" destOrd="0" presId="urn:microsoft.com/office/officeart/2008/layout/VerticalCurvedList"/>
    <dgm:cxn modelId="{1F96C54B-AC8D-4D5D-896B-04EEB166CBC1}" type="presParOf" srcId="{DF33F7FB-8B75-499B-97EB-0B322B2359D1}" destId="{E7BB5150-755A-4ED5-8B00-FAF86B5E0652}" srcOrd="1" destOrd="0" presId="urn:microsoft.com/office/officeart/2008/layout/VerticalCurvedList"/>
    <dgm:cxn modelId="{A1B515B4-F9CB-4D1B-92F1-F266A2C4BD80}" type="presParOf" srcId="{DF33F7FB-8B75-499B-97EB-0B322B2359D1}" destId="{9F2579CC-6BE4-4E3B-A3C3-820FBAA087FE}" srcOrd="2" destOrd="0" presId="urn:microsoft.com/office/officeart/2008/layout/VerticalCurvedList"/>
    <dgm:cxn modelId="{3F9F69AD-B10C-4B8D-990B-B145E3453445}" type="presParOf" srcId="{DF33F7FB-8B75-499B-97EB-0B322B2359D1}" destId="{D18F4EBE-5AC8-4BE5-B8A8-30D7BE7BC7FB}" srcOrd="3" destOrd="0" presId="urn:microsoft.com/office/officeart/2008/layout/VerticalCurvedList"/>
    <dgm:cxn modelId="{4684EE09-5CAD-4140-B99C-DCB22AC0F66F}" type="presParOf" srcId="{798F8C7F-416E-4754-9E01-3517BEE0F8B8}" destId="{75401011-4E9F-4964-9C02-7261B76CD697}" srcOrd="1" destOrd="0" presId="urn:microsoft.com/office/officeart/2008/layout/VerticalCurvedList"/>
    <dgm:cxn modelId="{49D1B9D6-C579-4997-8127-428F0EC3A966}" type="presParOf" srcId="{798F8C7F-416E-4754-9E01-3517BEE0F8B8}" destId="{0814BE01-8C44-44EE-925A-E9226070AA92}" srcOrd="2" destOrd="0" presId="urn:microsoft.com/office/officeart/2008/layout/VerticalCurvedList"/>
    <dgm:cxn modelId="{94D74FD9-D184-4D27-A30F-2F2DE47D94DD}" type="presParOf" srcId="{0814BE01-8C44-44EE-925A-E9226070AA92}" destId="{07B7D69C-1168-4B51-838E-80148219831B}" srcOrd="0" destOrd="0" presId="urn:microsoft.com/office/officeart/2008/layout/VerticalCurvedList"/>
    <dgm:cxn modelId="{34BE27A4-161F-47EB-B401-6996CDB73EF6}" type="presParOf" srcId="{798F8C7F-416E-4754-9E01-3517BEE0F8B8}" destId="{C7BDBC3A-96DE-411C-80F4-90874C2148F4}" srcOrd="3" destOrd="0" presId="urn:microsoft.com/office/officeart/2008/layout/VerticalCurvedList"/>
    <dgm:cxn modelId="{679E6455-89E3-4EF9-AC17-72311C3118BB}" type="presParOf" srcId="{798F8C7F-416E-4754-9E01-3517BEE0F8B8}" destId="{4C3AC97E-4279-41E8-A69F-EBE1FC081315}" srcOrd="4" destOrd="0" presId="urn:microsoft.com/office/officeart/2008/layout/VerticalCurvedList"/>
    <dgm:cxn modelId="{D553FB07-08C9-4235-AA49-E38B26184860}" type="presParOf" srcId="{4C3AC97E-4279-41E8-A69F-EBE1FC081315}" destId="{93425A8A-A57E-465F-BECA-E4BE5C3CE849}" srcOrd="0" destOrd="0" presId="urn:microsoft.com/office/officeart/2008/layout/VerticalCurvedList"/>
    <dgm:cxn modelId="{CC10B1F9-CCE0-40BD-BA55-9C50EE330B75}" type="presParOf" srcId="{798F8C7F-416E-4754-9E01-3517BEE0F8B8}" destId="{51021AE9-AFC4-4B8C-A952-CDC2DBDB86B1}" srcOrd="5" destOrd="0" presId="urn:microsoft.com/office/officeart/2008/layout/VerticalCurvedList"/>
    <dgm:cxn modelId="{4692433E-8962-4ED7-B423-49E048D1A29D}" type="presParOf" srcId="{798F8C7F-416E-4754-9E01-3517BEE0F8B8}" destId="{F14F1C54-954E-42EA-8E80-29D55FD9C091}" srcOrd="6" destOrd="0" presId="urn:microsoft.com/office/officeart/2008/layout/VerticalCurvedList"/>
    <dgm:cxn modelId="{968CE944-7178-40B8-831C-0F26BAD64407}" type="presParOf" srcId="{F14F1C54-954E-42EA-8E80-29D55FD9C091}" destId="{A0B00ECD-4133-4105-918D-F4682E360428}" srcOrd="0" destOrd="0" presId="urn:microsoft.com/office/officeart/2008/layout/VerticalCurvedList"/>
    <dgm:cxn modelId="{4D464708-EBEC-49F6-A793-386986D6F9E8}" type="presParOf" srcId="{798F8C7F-416E-4754-9E01-3517BEE0F8B8}" destId="{3E477A54-ED52-44C8-A862-30D06993FED1}" srcOrd="7" destOrd="0" presId="urn:microsoft.com/office/officeart/2008/layout/VerticalCurvedList"/>
    <dgm:cxn modelId="{7012DD45-919E-4D50-8032-D2D572A6BCCF}" type="presParOf" srcId="{798F8C7F-416E-4754-9E01-3517BEE0F8B8}" destId="{3D19335F-4D10-4718-92D3-8C37847E728C}" srcOrd="8" destOrd="0" presId="urn:microsoft.com/office/officeart/2008/layout/VerticalCurvedList"/>
    <dgm:cxn modelId="{69C56B61-0CD4-4E50-9283-777BB00AB433}" type="presParOf" srcId="{3D19335F-4D10-4718-92D3-8C37847E728C}" destId="{B25D9E9A-0189-43FC-A077-C72FC37097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5ED21E-19DF-4313-817D-326246590EA8}" type="doc">
      <dgm:prSet loTypeId="urn:microsoft.com/office/officeart/2005/8/layout/chevron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623675E7-E855-452D-B01C-86A353F3A76B}">
      <dgm:prSet phldrT="[文字]" phldr="1"/>
      <dgm:spPr/>
      <dgm:t>
        <a:bodyPr/>
        <a:lstStyle/>
        <a:p>
          <a:endParaRPr lang="zh-TW" altLang="en-US" dirty="0"/>
        </a:p>
      </dgm:t>
    </dgm:pt>
    <dgm:pt modelId="{4C75A95B-0B5A-4EC9-B7D9-71FC67B27D61}" type="parTrans" cxnId="{35860CDC-5752-4106-9993-E43077AC8061}">
      <dgm:prSet/>
      <dgm:spPr/>
      <dgm:t>
        <a:bodyPr/>
        <a:lstStyle/>
        <a:p>
          <a:endParaRPr lang="zh-TW" altLang="en-US"/>
        </a:p>
      </dgm:t>
    </dgm:pt>
    <dgm:pt modelId="{EA68E642-9C35-40C2-A540-12908229352D}" type="sibTrans" cxnId="{35860CDC-5752-4106-9993-E43077AC8061}">
      <dgm:prSet/>
      <dgm:spPr/>
      <dgm:t>
        <a:bodyPr/>
        <a:lstStyle/>
        <a:p>
          <a:endParaRPr lang="zh-TW" altLang="en-US"/>
        </a:p>
      </dgm:t>
    </dgm:pt>
    <dgm:pt modelId="{49F22A7E-9638-4CCE-893F-7BEFE8246F64}">
      <dgm:prSet phldrT="[文字]" custT="1"/>
      <dgm:spPr/>
      <dgm:t>
        <a:bodyPr/>
        <a:lstStyle/>
        <a:p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PMDS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設立宗旨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: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執行公務系統之「績效管理」</a:t>
          </a:r>
          <a:endParaRPr lang="zh-TW" altLang="en-US" sz="2200" dirty="0"/>
        </a:p>
      </dgm:t>
    </dgm:pt>
    <dgm:pt modelId="{1EABB3FC-8B30-4241-8AAC-0A39B438C22B}" type="parTrans" cxnId="{203A2C5C-46CB-4C79-9B90-944C10C6C5CB}">
      <dgm:prSet/>
      <dgm:spPr/>
      <dgm:t>
        <a:bodyPr/>
        <a:lstStyle/>
        <a:p>
          <a:endParaRPr lang="zh-TW" altLang="en-US"/>
        </a:p>
      </dgm:t>
    </dgm:pt>
    <dgm:pt modelId="{7C0E5683-D821-4FCB-815B-9CCC093C0B90}" type="sibTrans" cxnId="{203A2C5C-46CB-4C79-9B90-944C10C6C5CB}">
      <dgm:prSet/>
      <dgm:spPr/>
      <dgm:t>
        <a:bodyPr/>
        <a:lstStyle/>
        <a:p>
          <a:endParaRPr lang="zh-TW" altLang="en-US"/>
        </a:p>
      </dgm:t>
    </dgm:pt>
    <dgm:pt modelId="{FDFE3601-8D7E-4C4C-9E8E-A7D6E8D4DCE7}">
      <dgm:prSet phldrT="[文字]" custT="1"/>
      <dgm:spPr/>
      <dgm:t>
        <a:bodyPr/>
        <a:lstStyle/>
        <a:p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PMDS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推動公務人員績效管理，由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2013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年到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2015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年的五級評核指標，演化至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2016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年的「滿意」與「不甚滿意」二級指標</a:t>
          </a:r>
          <a:endParaRPr lang="zh-TW" altLang="en-US" sz="2200" dirty="0"/>
        </a:p>
      </dgm:t>
    </dgm:pt>
    <dgm:pt modelId="{F9B6CE82-A400-4B8B-9780-42EA9D0C7B96}" type="parTrans" cxnId="{5740C02A-CE1B-4A02-B50D-8AD098047837}">
      <dgm:prSet/>
      <dgm:spPr/>
      <dgm:t>
        <a:bodyPr/>
        <a:lstStyle/>
        <a:p>
          <a:endParaRPr lang="zh-TW" altLang="en-US"/>
        </a:p>
      </dgm:t>
    </dgm:pt>
    <dgm:pt modelId="{F85B28DD-CC5E-4116-A341-BFEA5B03E695}" type="sibTrans" cxnId="{5740C02A-CE1B-4A02-B50D-8AD098047837}">
      <dgm:prSet/>
      <dgm:spPr/>
      <dgm:t>
        <a:bodyPr/>
        <a:lstStyle/>
        <a:p>
          <a:endParaRPr lang="zh-TW" altLang="en-US"/>
        </a:p>
      </dgm:t>
    </dgm:pt>
    <dgm:pt modelId="{FCD6A78A-2B14-4E28-A9B7-18AB2DA756C0}">
      <dgm:prSet phldrT="[文字]" phldr="1"/>
      <dgm:spPr/>
      <dgm:t>
        <a:bodyPr/>
        <a:lstStyle/>
        <a:p>
          <a:endParaRPr lang="zh-TW" altLang="en-US" dirty="0"/>
        </a:p>
      </dgm:t>
    </dgm:pt>
    <dgm:pt modelId="{D9A00530-5012-44B8-AE75-616D1F607663}" type="parTrans" cxnId="{B8E5635E-CC99-4E83-9E45-AE71E769E31D}">
      <dgm:prSet/>
      <dgm:spPr/>
      <dgm:t>
        <a:bodyPr/>
        <a:lstStyle/>
        <a:p>
          <a:endParaRPr lang="zh-TW" altLang="en-US"/>
        </a:p>
      </dgm:t>
    </dgm:pt>
    <dgm:pt modelId="{BFC19788-B11C-4F58-A8C4-5F1C7A99BE13}" type="sibTrans" cxnId="{B8E5635E-CC99-4E83-9E45-AE71E769E31D}">
      <dgm:prSet/>
      <dgm:spPr/>
      <dgm:t>
        <a:bodyPr/>
        <a:lstStyle/>
        <a:p>
          <a:endParaRPr lang="zh-TW" altLang="en-US"/>
        </a:p>
      </dgm:t>
    </dgm:pt>
    <dgm:pt modelId="{4178D5A6-92B0-49C3-9B1F-837A4A0B95A6}">
      <dgm:prSet phldrT="[文字]" custT="1"/>
      <dgm:spPr/>
      <dgm:t>
        <a:bodyPr/>
        <a:lstStyle/>
        <a:p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公務員被核為「不甚滿意」時，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PMDS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即進行輔導，處遇其「表現不良」的行為。</a:t>
          </a:r>
          <a:endParaRPr lang="zh-TW" altLang="en-US" sz="2200" dirty="0"/>
        </a:p>
      </dgm:t>
    </dgm:pt>
    <dgm:pt modelId="{80DB1E2B-96E5-446A-A56A-43771AAC7E18}" type="parTrans" cxnId="{2BC0E2F0-26D8-4E7B-BB37-DABC467D120A}">
      <dgm:prSet/>
      <dgm:spPr/>
      <dgm:t>
        <a:bodyPr/>
        <a:lstStyle/>
        <a:p>
          <a:endParaRPr lang="zh-TW" altLang="en-US"/>
        </a:p>
      </dgm:t>
    </dgm:pt>
    <dgm:pt modelId="{78923869-8EFD-46AA-8F5C-63A1F491D9B0}" type="sibTrans" cxnId="{2BC0E2F0-26D8-4E7B-BB37-DABC467D120A}">
      <dgm:prSet/>
      <dgm:spPr/>
      <dgm:t>
        <a:bodyPr/>
        <a:lstStyle/>
        <a:p>
          <a:endParaRPr lang="zh-TW" altLang="en-US"/>
        </a:p>
      </dgm:t>
    </dgm:pt>
    <dgm:pt modelId="{FCF69A0F-FB6C-41D2-B52C-F32D0D647C5C}">
      <dgm:prSet phldrT="[文字]"/>
      <dgm:spPr/>
      <dgm:t>
        <a:bodyPr/>
        <a:lstStyle/>
        <a:p>
          <a:endParaRPr lang="zh-TW" altLang="en-US" dirty="0"/>
        </a:p>
      </dgm:t>
    </dgm:pt>
    <dgm:pt modelId="{008C4201-BC9F-4F31-B5DC-322E8F5BD7E9}" type="parTrans" cxnId="{3CAFFE60-7C49-4E37-9D2B-D5C145F89487}">
      <dgm:prSet/>
      <dgm:spPr/>
      <dgm:t>
        <a:bodyPr/>
        <a:lstStyle/>
        <a:p>
          <a:endParaRPr lang="zh-TW" altLang="en-US"/>
        </a:p>
      </dgm:t>
    </dgm:pt>
    <dgm:pt modelId="{D05FB354-2E2C-46F8-9962-5EF3C948D791}" type="sibTrans" cxnId="{3CAFFE60-7C49-4E37-9D2B-D5C145F89487}">
      <dgm:prSet/>
      <dgm:spPr/>
      <dgm:t>
        <a:bodyPr/>
        <a:lstStyle/>
        <a:p>
          <a:endParaRPr lang="zh-TW" altLang="en-US"/>
        </a:p>
      </dgm:t>
    </dgm:pt>
    <dgm:pt modelId="{F4D7FC63-5741-4214-A3D7-4866160AF481}">
      <dgm:prSet custT="1"/>
      <dgm:spPr/>
      <dgm:t>
        <a:bodyPr/>
        <a:lstStyle/>
        <a:p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給予公務人員與其長官更大的自主評核權限，賦予更多的責任與壓力。</a:t>
          </a:r>
          <a:endParaRPr lang="zh-TW" altLang="en-US" sz="2200" dirty="0"/>
        </a:p>
      </dgm:t>
    </dgm:pt>
    <dgm:pt modelId="{7D5F1A65-7672-48FD-84C1-804921CDA197}" type="parTrans" cxnId="{1E38D1A4-2B05-4DF7-9894-63286AC4EA01}">
      <dgm:prSet/>
      <dgm:spPr/>
      <dgm:t>
        <a:bodyPr/>
        <a:lstStyle/>
        <a:p>
          <a:endParaRPr lang="zh-TW" altLang="en-US"/>
        </a:p>
      </dgm:t>
    </dgm:pt>
    <dgm:pt modelId="{13A6FA8D-6EAE-43BC-9579-DCEB23F8E50E}" type="sibTrans" cxnId="{1E38D1A4-2B05-4DF7-9894-63286AC4EA01}">
      <dgm:prSet/>
      <dgm:spPr/>
      <dgm:t>
        <a:bodyPr/>
        <a:lstStyle/>
        <a:p>
          <a:endParaRPr lang="zh-TW" altLang="en-US"/>
        </a:p>
      </dgm:t>
    </dgm:pt>
    <dgm:pt modelId="{DAA42982-E3C6-49CF-90D3-A1C2E86479D3}">
      <dgm:prSet phldrT="[文字]" phldr="1"/>
      <dgm:spPr/>
      <dgm:t>
        <a:bodyPr/>
        <a:lstStyle/>
        <a:p>
          <a:endParaRPr lang="zh-TW" altLang="en-US" dirty="0"/>
        </a:p>
      </dgm:t>
    </dgm:pt>
    <dgm:pt modelId="{07395941-D36A-4E6A-A6B8-226E039B9726}" type="sibTrans" cxnId="{2008AF5B-212F-4123-ABE5-C8EB728CF841}">
      <dgm:prSet/>
      <dgm:spPr/>
      <dgm:t>
        <a:bodyPr/>
        <a:lstStyle/>
        <a:p>
          <a:endParaRPr lang="zh-TW" altLang="en-US"/>
        </a:p>
      </dgm:t>
    </dgm:pt>
    <dgm:pt modelId="{D5D2A5D5-8F02-4654-9ACD-E08DB085C9FF}" type="parTrans" cxnId="{2008AF5B-212F-4123-ABE5-C8EB728CF841}">
      <dgm:prSet/>
      <dgm:spPr/>
      <dgm:t>
        <a:bodyPr/>
        <a:lstStyle/>
        <a:p>
          <a:endParaRPr lang="zh-TW" altLang="en-US"/>
        </a:p>
      </dgm:t>
    </dgm:pt>
    <dgm:pt modelId="{EC097BD3-DD30-4FD5-9FA5-7CEAA500F38A}" type="pres">
      <dgm:prSet presAssocID="{3C5ED21E-19DF-4313-817D-326246590E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B724D38-FD09-4453-86E1-EA9C68D33AE9}" type="pres">
      <dgm:prSet presAssocID="{623675E7-E855-452D-B01C-86A353F3A76B}" presName="composite" presStyleCnt="0"/>
      <dgm:spPr/>
    </dgm:pt>
    <dgm:pt modelId="{1F30DCC5-064A-482F-A3AA-1D12DB71C2EE}" type="pres">
      <dgm:prSet presAssocID="{623675E7-E855-452D-B01C-86A353F3A76B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ABF589-762E-4CB6-8AAD-C2FDC3CD13A3}" type="pres">
      <dgm:prSet presAssocID="{623675E7-E855-452D-B01C-86A353F3A76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CEED49-28F6-4F8B-8E72-FE97EBB3AE83}" type="pres">
      <dgm:prSet presAssocID="{EA68E642-9C35-40C2-A540-12908229352D}" presName="sp" presStyleCnt="0"/>
      <dgm:spPr/>
    </dgm:pt>
    <dgm:pt modelId="{8D82091B-7432-482D-969B-3407AF99FA06}" type="pres">
      <dgm:prSet presAssocID="{DAA42982-E3C6-49CF-90D3-A1C2E86479D3}" presName="composite" presStyleCnt="0"/>
      <dgm:spPr/>
    </dgm:pt>
    <dgm:pt modelId="{C97195AE-E08A-4B59-9740-1770637F7087}" type="pres">
      <dgm:prSet presAssocID="{DAA42982-E3C6-49CF-90D3-A1C2E86479D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B371F1-E18C-4416-B039-E62C5925A78C}" type="pres">
      <dgm:prSet presAssocID="{DAA42982-E3C6-49CF-90D3-A1C2E86479D3}" presName="descendantText" presStyleLbl="alignAcc1" presStyleIdx="1" presStyleCnt="4" custScaleX="101348" custScaleY="167824" custLinFactNeighborX="700" custLinFactNeighborY="-89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0E5280-9B13-4418-BA0F-60F859AA9C85}" type="pres">
      <dgm:prSet presAssocID="{07395941-D36A-4E6A-A6B8-226E039B9726}" presName="sp" presStyleCnt="0"/>
      <dgm:spPr/>
    </dgm:pt>
    <dgm:pt modelId="{9C83B5E8-AFF6-485B-A4FE-06052915A081}" type="pres">
      <dgm:prSet presAssocID="{FCD6A78A-2B14-4E28-A9B7-18AB2DA756C0}" presName="composite" presStyleCnt="0"/>
      <dgm:spPr/>
    </dgm:pt>
    <dgm:pt modelId="{8EC0B2BB-B19C-465F-A29E-57F2C64E250C}" type="pres">
      <dgm:prSet presAssocID="{FCD6A78A-2B14-4E28-A9B7-18AB2DA756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B3F664-5B06-41FB-8E91-E588DD0B3522}" type="pres">
      <dgm:prSet presAssocID="{FCD6A78A-2B14-4E28-A9B7-18AB2DA756C0}" presName="descendantText" presStyleLbl="alignAcc1" presStyleIdx="2" presStyleCnt="4" custLinFactNeighborY="159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20D92-C242-4120-96BD-1A5028F15251}" type="pres">
      <dgm:prSet presAssocID="{BFC19788-B11C-4F58-A8C4-5F1C7A99BE13}" presName="sp" presStyleCnt="0"/>
      <dgm:spPr/>
    </dgm:pt>
    <dgm:pt modelId="{43633A21-7D01-4CC7-8014-2C7BC6162CC1}" type="pres">
      <dgm:prSet presAssocID="{FCF69A0F-FB6C-41D2-B52C-F32D0D647C5C}" presName="composite" presStyleCnt="0"/>
      <dgm:spPr/>
    </dgm:pt>
    <dgm:pt modelId="{4C6A52DA-343F-4E30-BF0D-7A8A5D1DFD04}" type="pres">
      <dgm:prSet presAssocID="{FCF69A0F-FB6C-41D2-B52C-F32D0D647C5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C8CA58-9AF3-4977-8DE4-A0B7CABA42B0}" type="pres">
      <dgm:prSet presAssocID="{FCF69A0F-FB6C-41D2-B52C-F32D0D647C5C}" presName="descendantText" presStyleLbl="alignAcc1" presStyleIdx="3" presStyleCnt="4" custScaleX="99926" custScaleY="156008" custLinFactNeighborX="374" custLinFactNeighborY="97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9D2829-D050-4D49-97D5-830C06734764}" type="presOf" srcId="{DAA42982-E3C6-49CF-90D3-A1C2E86479D3}" destId="{C97195AE-E08A-4B59-9740-1770637F7087}" srcOrd="0" destOrd="0" presId="urn:microsoft.com/office/officeart/2005/8/layout/chevron2"/>
    <dgm:cxn modelId="{35860CDC-5752-4106-9993-E43077AC8061}" srcId="{3C5ED21E-19DF-4313-817D-326246590EA8}" destId="{623675E7-E855-452D-B01C-86A353F3A76B}" srcOrd="0" destOrd="0" parTransId="{4C75A95B-0B5A-4EC9-B7D9-71FC67B27D61}" sibTransId="{EA68E642-9C35-40C2-A540-12908229352D}"/>
    <dgm:cxn modelId="{F69DA102-7583-4163-8C8A-4AF743D44242}" type="presOf" srcId="{F4D7FC63-5741-4214-A3D7-4866160AF481}" destId="{9CB3F664-5B06-41FB-8E91-E588DD0B3522}" srcOrd="0" destOrd="0" presId="urn:microsoft.com/office/officeart/2005/8/layout/chevron2"/>
    <dgm:cxn modelId="{7F8BBA4F-6D2F-4718-8194-7B3178036518}" type="presOf" srcId="{623675E7-E855-452D-B01C-86A353F3A76B}" destId="{1F30DCC5-064A-482F-A3AA-1D12DB71C2EE}" srcOrd="0" destOrd="0" presId="urn:microsoft.com/office/officeart/2005/8/layout/chevron2"/>
    <dgm:cxn modelId="{438FEB19-F6C6-4244-B2C8-46D43DD82BED}" type="presOf" srcId="{FCF69A0F-FB6C-41D2-B52C-F32D0D647C5C}" destId="{4C6A52DA-343F-4E30-BF0D-7A8A5D1DFD04}" srcOrd="0" destOrd="0" presId="urn:microsoft.com/office/officeart/2005/8/layout/chevron2"/>
    <dgm:cxn modelId="{203A2C5C-46CB-4C79-9B90-944C10C6C5CB}" srcId="{623675E7-E855-452D-B01C-86A353F3A76B}" destId="{49F22A7E-9638-4CCE-893F-7BEFE8246F64}" srcOrd="0" destOrd="0" parTransId="{1EABB3FC-8B30-4241-8AAC-0A39B438C22B}" sibTransId="{7C0E5683-D821-4FCB-815B-9CCC093C0B90}"/>
    <dgm:cxn modelId="{D2FE0D9A-1459-4034-B306-90236EFDCC01}" type="presOf" srcId="{3C5ED21E-19DF-4313-817D-326246590EA8}" destId="{EC097BD3-DD30-4FD5-9FA5-7CEAA500F38A}" srcOrd="0" destOrd="0" presId="urn:microsoft.com/office/officeart/2005/8/layout/chevron2"/>
    <dgm:cxn modelId="{3CAFFE60-7C49-4E37-9D2B-D5C145F89487}" srcId="{3C5ED21E-19DF-4313-817D-326246590EA8}" destId="{FCF69A0F-FB6C-41D2-B52C-F32D0D647C5C}" srcOrd="3" destOrd="0" parTransId="{008C4201-BC9F-4F31-B5DC-322E8F5BD7E9}" sibTransId="{D05FB354-2E2C-46F8-9962-5EF3C948D791}"/>
    <dgm:cxn modelId="{B8E5635E-CC99-4E83-9E45-AE71E769E31D}" srcId="{3C5ED21E-19DF-4313-817D-326246590EA8}" destId="{FCD6A78A-2B14-4E28-A9B7-18AB2DA756C0}" srcOrd="2" destOrd="0" parTransId="{D9A00530-5012-44B8-AE75-616D1F607663}" sibTransId="{BFC19788-B11C-4F58-A8C4-5F1C7A99BE13}"/>
    <dgm:cxn modelId="{9300E4F2-C323-4F03-AEBE-F7D0374EF7CE}" type="presOf" srcId="{49F22A7E-9638-4CCE-893F-7BEFE8246F64}" destId="{DCABF589-762E-4CB6-8AAD-C2FDC3CD13A3}" srcOrd="0" destOrd="0" presId="urn:microsoft.com/office/officeart/2005/8/layout/chevron2"/>
    <dgm:cxn modelId="{1E38D1A4-2B05-4DF7-9894-63286AC4EA01}" srcId="{FCD6A78A-2B14-4E28-A9B7-18AB2DA756C0}" destId="{F4D7FC63-5741-4214-A3D7-4866160AF481}" srcOrd="0" destOrd="0" parTransId="{7D5F1A65-7672-48FD-84C1-804921CDA197}" sibTransId="{13A6FA8D-6EAE-43BC-9579-DCEB23F8E50E}"/>
    <dgm:cxn modelId="{2008AF5B-212F-4123-ABE5-C8EB728CF841}" srcId="{3C5ED21E-19DF-4313-817D-326246590EA8}" destId="{DAA42982-E3C6-49CF-90D3-A1C2E86479D3}" srcOrd="1" destOrd="0" parTransId="{D5D2A5D5-8F02-4654-9ACD-E08DB085C9FF}" sibTransId="{07395941-D36A-4E6A-A6B8-226E039B9726}"/>
    <dgm:cxn modelId="{5740C02A-CE1B-4A02-B50D-8AD098047837}" srcId="{DAA42982-E3C6-49CF-90D3-A1C2E86479D3}" destId="{FDFE3601-8D7E-4C4C-9E8E-A7D6E8D4DCE7}" srcOrd="0" destOrd="0" parTransId="{F9B6CE82-A400-4B8B-9780-42EA9D0C7B96}" sibTransId="{F85B28DD-CC5E-4116-A341-BFEA5B03E695}"/>
    <dgm:cxn modelId="{9B1C9704-A54A-4E0C-BA88-6746494E49A0}" type="presOf" srcId="{4178D5A6-92B0-49C3-9B1F-837A4A0B95A6}" destId="{2AC8CA58-9AF3-4977-8DE4-A0B7CABA42B0}" srcOrd="0" destOrd="0" presId="urn:microsoft.com/office/officeart/2005/8/layout/chevron2"/>
    <dgm:cxn modelId="{5F4ACA03-EDE8-4839-B9B8-73BD8D01AEB0}" type="presOf" srcId="{FDFE3601-8D7E-4C4C-9E8E-A7D6E8D4DCE7}" destId="{E8B371F1-E18C-4416-B039-E62C5925A78C}" srcOrd="0" destOrd="0" presId="urn:microsoft.com/office/officeart/2005/8/layout/chevron2"/>
    <dgm:cxn modelId="{2BC0E2F0-26D8-4E7B-BB37-DABC467D120A}" srcId="{FCF69A0F-FB6C-41D2-B52C-F32D0D647C5C}" destId="{4178D5A6-92B0-49C3-9B1F-837A4A0B95A6}" srcOrd="0" destOrd="0" parTransId="{80DB1E2B-96E5-446A-A56A-43771AAC7E18}" sibTransId="{78923869-8EFD-46AA-8F5C-63A1F491D9B0}"/>
    <dgm:cxn modelId="{DAB3EDA6-2246-42BB-B9FA-C6806B8C4E89}" type="presOf" srcId="{FCD6A78A-2B14-4E28-A9B7-18AB2DA756C0}" destId="{8EC0B2BB-B19C-465F-A29E-57F2C64E250C}" srcOrd="0" destOrd="0" presId="urn:microsoft.com/office/officeart/2005/8/layout/chevron2"/>
    <dgm:cxn modelId="{0A24AB8F-0466-4480-9C60-DA7F4E796BF5}" type="presParOf" srcId="{EC097BD3-DD30-4FD5-9FA5-7CEAA500F38A}" destId="{7B724D38-FD09-4453-86E1-EA9C68D33AE9}" srcOrd="0" destOrd="0" presId="urn:microsoft.com/office/officeart/2005/8/layout/chevron2"/>
    <dgm:cxn modelId="{2E48D82E-472F-4D03-BBC9-7ED005335E02}" type="presParOf" srcId="{7B724D38-FD09-4453-86E1-EA9C68D33AE9}" destId="{1F30DCC5-064A-482F-A3AA-1D12DB71C2EE}" srcOrd="0" destOrd="0" presId="urn:microsoft.com/office/officeart/2005/8/layout/chevron2"/>
    <dgm:cxn modelId="{8B6470C8-05B7-4E4F-92AD-F7620FF02EC4}" type="presParOf" srcId="{7B724D38-FD09-4453-86E1-EA9C68D33AE9}" destId="{DCABF589-762E-4CB6-8AAD-C2FDC3CD13A3}" srcOrd="1" destOrd="0" presId="urn:microsoft.com/office/officeart/2005/8/layout/chevron2"/>
    <dgm:cxn modelId="{C5A4E4C2-5379-4B2A-B407-9515E319A426}" type="presParOf" srcId="{EC097BD3-DD30-4FD5-9FA5-7CEAA500F38A}" destId="{89CEED49-28F6-4F8B-8E72-FE97EBB3AE83}" srcOrd="1" destOrd="0" presId="urn:microsoft.com/office/officeart/2005/8/layout/chevron2"/>
    <dgm:cxn modelId="{4BFD818B-5BD5-47C7-8064-A6D2CE6E4BA9}" type="presParOf" srcId="{EC097BD3-DD30-4FD5-9FA5-7CEAA500F38A}" destId="{8D82091B-7432-482D-969B-3407AF99FA06}" srcOrd="2" destOrd="0" presId="urn:microsoft.com/office/officeart/2005/8/layout/chevron2"/>
    <dgm:cxn modelId="{66E31D28-A3D1-46B4-A59F-9B6B4CFF8752}" type="presParOf" srcId="{8D82091B-7432-482D-969B-3407AF99FA06}" destId="{C97195AE-E08A-4B59-9740-1770637F7087}" srcOrd="0" destOrd="0" presId="urn:microsoft.com/office/officeart/2005/8/layout/chevron2"/>
    <dgm:cxn modelId="{7226C63B-F679-4646-8076-D111018A0092}" type="presParOf" srcId="{8D82091B-7432-482D-969B-3407AF99FA06}" destId="{E8B371F1-E18C-4416-B039-E62C5925A78C}" srcOrd="1" destOrd="0" presId="urn:microsoft.com/office/officeart/2005/8/layout/chevron2"/>
    <dgm:cxn modelId="{C9888DC4-1BCB-445A-99AF-AB2014EBE51F}" type="presParOf" srcId="{EC097BD3-DD30-4FD5-9FA5-7CEAA500F38A}" destId="{180E5280-9B13-4418-BA0F-60F859AA9C85}" srcOrd="3" destOrd="0" presId="urn:microsoft.com/office/officeart/2005/8/layout/chevron2"/>
    <dgm:cxn modelId="{6DDDF182-08A1-476B-9D78-D75B9760E4F3}" type="presParOf" srcId="{EC097BD3-DD30-4FD5-9FA5-7CEAA500F38A}" destId="{9C83B5E8-AFF6-485B-A4FE-06052915A081}" srcOrd="4" destOrd="0" presId="urn:microsoft.com/office/officeart/2005/8/layout/chevron2"/>
    <dgm:cxn modelId="{23F4D31D-93FA-4AB8-A9CD-8F72EFA1BAE9}" type="presParOf" srcId="{9C83B5E8-AFF6-485B-A4FE-06052915A081}" destId="{8EC0B2BB-B19C-465F-A29E-57F2C64E250C}" srcOrd="0" destOrd="0" presId="urn:microsoft.com/office/officeart/2005/8/layout/chevron2"/>
    <dgm:cxn modelId="{9A6BE6F8-92A2-4CE5-A601-5FF63F52CDC2}" type="presParOf" srcId="{9C83B5E8-AFF6-485B-A4FE-06052915A081}" destId="{9CB3F664-5B06-41FB-8E91-E588DD0B3522}" srcOrd="1" destOrd="0" presId="urn:microsoft.com/office/officeart/2005/8/layout/chevron2"/>
    <dgm:cxn modelId="{02BE0DFD-47EE-44DF-B5A5-072E6AC6C93A}" type="presParOf" srcId="{EC097BD3-DD30-4FD5-9FA5-7CEAA500F38A}" destId="{6AC20D92-C242-4120-96BD-1A5028F15251}" srcOrd="5" destOrd="0" presId="urn:microsoft.com/office/officeart/2005/8/layout/chevron2"/>
    <dgm:cxn modelId="{5CCAFF66-ABD6-4AD6-B0E6-14E97CAE76D8}" type="presParOf" srcId="{EC097BD3-DD30-4FD5-9FA5-7CEAA500F38A}" destId="{43633A21-7D01-4CC7-8014-2C7BC6162CC1}" srcOrd="6" destOrd="0" presId="urn:microsoft.com/office/officeart/2005/8/layout/chevron2"/>
    <dgm:cxn modelId="{94FB3055-F744-4074-9C2C-C25BD1E7CA4D}" type="presParOf" srcId="{43633A21-7D01-4CC7-8014-2C7BC6162CC1}" destId="{4C6A52DA-343F-4E30-BF0D-7A8A5D1DFD04}" srcOrd="0" destOrd="0" presId="urn:microsoft.com/office/officeart/2005/8/layout/chevron2"/>
    <dgm:cxn modelId="{342A02A1-4AAF-4419-88BB-4FC977916235}" type="presParOf" srcId="{43633A21-7D01-4CC7-8014-2C7BC6162CC1}" destId="{2AC8CA58-9AF3-4977-8DE4-A0B7CABA42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35B7A-30F0-4812-87DF-08EEFDB25601}" type="doc">
      <dgm:prSet loTypeId="urn:microsoft.com/office/officeart/2005/8/layout/vProcess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2571FD07-8EAD-49A5-A804-F8E2F672D784}">
      <dgm:prSet phldrT="[文字]" custT="1"/>
      <dgm:spPr/>
      <dgm:t>
        <a:bodyPr/>
        <a:lstStyle/>
        <a:p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在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PMDS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模式下，確認是否「表現不良」</a:t>
          </a:r>
          <a:endParaRPr lang="zh-TW" altLang="en-US" sz="2200" dirty="0"/>
        </a:p>
      </dgm:t>
    </dgm:pt>
    <dgm:pt modelId="{3EBA411E-17E6-47ED-B340-F9BBC9D1FCC6}" type="parTrans" cxnId="{4F6296D1-B1DD-40BF-B3DD-C8EF1617F0DB}">
      <dgm:prSet/>
      <dgm:spPr/>
      <dgm:t>
        <a:bodyPr/>
        <a:lstStyle/>
        <a:p>
          <a:endParaRPr lang="zh-TW" altLang="en-US" sz="2200"/>
        </a:p>
      </dgm:t>
    </dgm:pt>
    <dgm:pt modelId="{642A71D7-9A18-44F8-805D-9B9C9080732F}" type="sibTrans" cxnId="{4F6296D1-B1DD-40BF-B3DD-C8EF1617F0DB}">
      <dgm:prSet custT="1"/>
      <dgm:spPr/>
      <dgm:t>
        <a:bodyPr/>
        <a:lstStyle/>
        <a:p>
          <a:endParaRPr lang="zh-TW" altLang="en-US" sz="2200"/>
        </a:p>
      </dgm:t>
    </dgm:pt>
    <dgm:pt modelId="{3FCF3854-D648-4504-8CA4-285CF71C8796}">
      <dgm:prSet phldrT="[文字]" custT="1"/>
      <dgm:spPr/>
      <dgm:t>
        <a:bodyPr/>
        <a:lstStyle/>
        <a:p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在</a:t>
          </a:r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PRM (Performance Review Meeting) 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機制下，確認「表現不良」的原因</a:t>
          </a:r>
          <a:endParaRPr lang="zh-TW" altLang="en-US" sz="2200" dirty="0"/>
        </a:p>
      </dgm:t>
    </dgm:pt>
    <dgm:pt modelId="{D4C16D12-4B0D-4BF7-80C1-BFE976C911C0}" type="parTrans" cxnId="{07D421D9-5DD3-489F-84CA-D5F9F2C9410F}">
      <dgm:prSet/>
      <dgm:spPr/>
      <dgm:t>
        <a:bodyPr/>
        <a:lstStyle/>
        <a:p>
          <a:endParaRPr lang="zh-TW" altLang="en-US" sz="2200"/>
        </a:p>
      </dgm:t>
    </dgm:pt>
    <dgm:pt modelId="{98BED4C7-F338-4734-B94F-8D4E9F04666B}" type="sibTrans" cxnId="{07D421D9-5DD3-489F-84CA-D5F9F2C9410F}">
      <dgm:prSet custT="1"/>
      <dgm:spPr/>
      <dgm:t>
        <a:bodyPr/>
        <a:lstStyle/>
        <a:p>
          <a:endParaRPr lang="zh-TW" altLang="en-US" sz="2200"/>
        </a:p>
      </dgm:t>
    </dgm:pt>
    <dgm:pt modelId="{95F9F7FC-A016-4E06-B491-327DA724272A}">
      <dgm:prSet phldrT="[文字]" custT="1"/>
      <dgm:spPr/>
      <dgm:t>
        <a:bodyPr/>
        <a:lstStyle/>
        <a:p>
          <a:r>
            <a:rPr lang="zh-TW" altLang="en-US" sz="22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決定並同意執行公務人員「表現改善計畫」</a:t>
          </a:r>
          <a:r>
            <a:rPr lang="en-US" altLang="zh-TW" sz="22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(Performance Improvement Plan, PIP)</a:t>
          </a:r>
          <a:r>
            <a:rPr lang="zh-TW" altLang="en-US" sz="2200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行動方案</a:t>
          </a:r>
          <a:endParaRPr lang="zh-TW" altLang="en-US" sz="2200" dirty="0">
            <a:solidFill>
              <a:srgbClr val="C00000"/>
            </a:solidFill>
          </a:endParaRPr>
        </a:p>
      </dgm:t>
    </dgm:pt>
    <dgm:pt modelId="{4B33EB2C-0DE2-421E-880A-95B9D77EEC04}" type="parTrans" cxnId="{046A7094-740A-4309-B5DA-386F18DBE613}">
      <dgm:prSet/>
      <dgm:spPr/>
      <dgm:t>
        <a:bodyPr/>
        <a:lstStyle/>
        <a:p>
          <a:endParaRPr lang="zh-TW" altLang="en-US" sz="2200"/>
        </a:p>
      </dgm:t>
    </dgm:pt>
    <dgm:pt modelId="{1DBEC9DD-5172-466E-B7C2-E1F53BB6639A}" type="sibTrans" cxnId="{046A7094-740A-4309-B5DA-386F18DBE613}">
      <dgm:prSet custT="1"/>
      <dgm:spPr/>
      <dgm:t>
        <a:bodyPr/>
        <a:lstStyle/>
        <a:p>
          <a:endParaRPr lang="zh-TW" altLang="en-US" sz="2200"/>
        </a:p>
      </dgm:t>
    </dgm:pt>
    <dgm:pt modelId="{94E02D2F-4FD4-491F-A676-57CD59755091}">
      <dgm:prSet phldrT="[文字]" custT="1"/>
      <dgm:spPr/>
      <dgm:t>
        <a:bodyPr/>
        <a:lstStyle/>
        <a:p>
          <a:r>
            <a:rPr lang="zh-TW" altLang="en-US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追蹤</a:t>
          </a:r>
          <a:r>
            <a:rPr lang="en-US" altLang="zh-TW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(Monitor)</a:t>
          </a:r>
          <a:r>
            <a:rPr lang="zh-TW" altLang="en-US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與回饋</a:t>
          </a:r>
          <a:r>
            <a:rPr lang="en-US" altLang="zh-TW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(Feedback)</a:t>
          </a:r>
          <a:r>
            <a:rPr lang="zh-TW" altLang="en-US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機制</a:t>
          </a:r>
          <a:endParaRPr lang="zh-TW" altLang="en-US" sz="2200" dirty="0">
            <a:solidFill>
              <a:srgbClr val="7030A0"/>
            </a:solidFill>
          </a:endParaRPr>
        </a:p>
      </dgm:t>
    </dgm:pt>
    <dgm:pt modelId="{06E6D446-46E0-4682-B755-E79F4861A581}" type="parTrans" cxnId="{BA1B6001-5D87-4277-BF28-1059437FF851}">
      <dgm:prSet/>
      <dgm:spPr/>
      <dgm:t>
        <a:bodyPr/>
        <a:lstStyle/>
        <a:p>
          <a:endParaRPr lang="zh-TW" altLang="en-US" sz="2200"/>
        </a:p>
      </dgm:t>
    </dgm:pt>
    <dgm:pt modelId="{5A38BF61-93F2-41AA-A149-DF291B977A6C}" type="sibTrans" cxnId="{BA1B6001-5D87-4277-BF28-1059437FF851}">
      <dgm:prSet/>
      <dgm:spPr/>
      <dgm:t>
        <a:bodyPr/>
        <a:lstStyle/>
        <a:p>
          <a:endParaRPr lang="zh-TW" altLang="en-US" sz="2200"/>
        </a:p>
      </dgm:t>
    </dgm:pt>
    <dgm:pt modelId="{6CD65774-0888-4AA2-9FB2-5B95B9F0470B}">
      <dgm:prSet phldrT="[文字]" custT="1"/>
      <dgm:spPr/>
      <dgm:t>
        <a:bodyPr/>
        <a:lstStyle/>
        <a:p>
          <a:r>
            <a:rPr lang="zh-TW" altLang="en-US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提供資源，包括輔導</a:t>
          </a:r>
          <a:r>
            <a:rPr lang="en-US" altLang="zh-TW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(Coaching)</a:t>
          </a:r>
          <a:r>
            <a:rPr lang="zh-TW" altLang="en-US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、訓練</a:t>
          </a:r>
          <a:r>
            <a:rPr lang="en-US" altLang="zh-TW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(Training)</a:t>
          </a:r>
          <a:r>
            <a:rPr lang="zh-TW" altLang="en-US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、指引</a:t>
          </a:r>
          <a:r>
            <a:rPr lang="en-US" altLang="zh-TW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(Guidance)</a:t>
          </a:r>
          <a:r>
            <a:rPr lang="zh-TW" altLang="en-US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、經驗</a:t>
          </a:r>
          <a:r>
            <a:rPr lang="en-US" altLang="zh-TW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(Experience)</a:t>
          </a:r>
          <a:r>
            <a:rPr lang="zh-TW" altLang="en-US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與設備</a:t>
          </a:r>
          <a:r>
            <a:rPr lang="en-US" altLang="zh-TW" sz="2200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(Facilities)</a:t>
          </a:r>
          <a:endParaRPr lang="zh-TW" altLang="en-US" sz="2200" dirty="0">
            <a:solidFill>
              <a:srgbClr val="7030A0"/>
            </a:solidFill>
          </a:endParaRPr>
        </a:p>
      </dgm:t>
    </dgm:pt>
    <dgm:pt modelId="{32155ADF-A31E-4C19-A4FF-2424D67E9FCF}" type="parTrans" cxnId="{70A4C2E0-7EE0-479F-82A5-BA3A0881342F}">
      <dgm:prSet/>
      <dgm:spPr/>
      <dgm:t>
        <a:bodyPr/>
        <a:lstStyle/>
        <a:p>
          <a:endParaRPr lang="zh-TW" altLang="en-US" sz="2200"/>
        </a:p>
      </dgm:t>
    </dgm:pt>
    <dgm:pt modelId="{92832C36-A66F-46D6-8F6D-ED3D4CA6F1FA}" type="sibTrans" cxnId="{70A4C2E0-7EE0-479F-82A5-BA3A0881342F}">
      <dgm:prSet custT="1"/>
      <dgm:spPr/>
      <dgm:t>
        <a:bodyPr/>
        <a:lstStyle/>
        <a:p>
          <a:endParaRPr lang="zh-TW" altLang="en-US" sz="2200"/>
        </a:p>
      </dgm:t>
    </dgm:pt>
    <dgm:pt modelId="{1013A276-CC36-4781-964F-83D972F1C340}" type="pres">
      <dgm:prSet presAssocID="{0A635B7A-30F0-4812-87DF-08EEFDB256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9301939-707E-46E6-9062-1D323BBAECF0}" type="pres">
      <dgm:prSet presAssocID="{0A635B7A-30F0-4812-87DF-08EEFDB25601}" presName="dummyMaxCanvas" presStyleCnt="0">
        <dgm:presLayoutVars/>
      </dgm:prSet>
      <dgm:spPr/>
    </dgm:pt>
    <dgm:pt modelId="{D1E665A8-7EF9-445A-B01D-177F32CF8EAC}" type="pres">
      <dgm:prSet presAssocID="{0A635B7A-30F0-4812-87DF-08EEFDB25601}" presName="FiveNodes_1" presStyleLbl="node1" presStyleIdx="0" presStyleCnt="5" custLinFactNeighborX="696" custLinFactNeighborY="-25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2E76E-0259-4C1B-9515-2847839D5340}" type="pres">
      <dgm:prSet presAssocID="{0A635B7A-30F0-4812-87DF-08EEFDB2560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CD2973-4E26-4C3B-9C11-D7129D871CA1}" type="pres">
      <dgm:prSet presAssocID="{0A635B7A-30F0-4812-87DF-08EEFDB2560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759182-9ADA-4192-AB96-781074B27B9A}" type="pres">
      <dgm:prSet presAssocID="{0A635B7A-30F0-4812-87DF-08EEFDB2560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A45EE2-40C6-4110-AFC2-33F7D42590B0}" type="pres">
      <dgm:prSet presAssocID="{0A635B7A-30F0-4812-87DF-08EEFDB2560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BB3286-114A-4729-86EB-59DA33402613}" type="pres">
      <dgm:prSet presAssocID="{0A635B7A-30F0-4812-87DF-08EEFDB2560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847FD7-EED0-4A8F-8158-CF5C45A928EF}" type="pres">
      <dgm:prSet presAssocID="{0A635B7A-30F0-4812-87DF-08EEFDB2560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5DEFF9-BE43-4D45-9745-0D229EF887AB}" type="pres">
      <dgm:prSet presAssocID="{0A635B7A-30F0-4812-87DF-08EEFDB2560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917AE1-C971-4F07-AEC1-86EC3D0672C7}" type="pres">
      <dgm:prSet presAssocID="{0A635B7A-30F0-4812-87DF-08EEFDB2560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5CE137-ABE1-43A4-BE66-2482493081B2}" type="pres">
      <dgm:prSet presAssocID="{0A635B7A-30F0-4812-87DF-08EEFDB2560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549387-B9F2-4878-8F3F-2EB665371266}" type="pres">
      <dgm:prSet presAssocID="{0A635B7A-30F0-4812-87DF-08EEFDB2560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3304E2-256F-495D-94AE-94DAC29DEFD8}" type="pres">
      <dgm:prSet presAssocID="{0A635B7A-30F0-4812-87DF-08EEFDB2560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D14FCD-D372-40EF-B451-46C796E2B296}" type="pres">
      <dgm:prSet presAssocID="{0A635B7A-30F0-4812-87DF-08EEFDB2560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642E05-FB0A-4D75-A9E2-44C638097B15}" type="pres">
      <dgm:prSet presAssocID="{0A635B7A-30F0-4812-87DF-08EEFDB2560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93A2BB-E6FD-4B6A-8D15-F33449661F3F}" type="presOf" srcId="{94E02D2F-4FD4-491F-A676-57CD59755091}" destId="{10A45EE2-40C6-4110-AFC2-33F7D42590B0}" srcOrd="0" destOrd="0" presId="urn:microsoft.com/office/officeart/2005/8/layout/vProcess5"/>
    <dgm:cxn modelId="{19E5E70A-52F3-4D85-A139-85E007E43C06}" type="presOf" srcId="{2571FD07-8EAD-49A5-A804-F8E2F672D784}" destId="{D1E665A8-7EF9-445A-B01D-177F32CF8EAC}" srcOrd="0" destOrd="0" presId="urn:microsoft.com/office/officeart/2005/8/layout/vProcess5"/>
    <dgm:cxn modelId="{EB72F7A2-98B5-4456-8001-82321910D58A}" type="presOf" srcId="{94E02D2F-4FD4-491F-A676-57CD59755091}" destId="{DD642E05-FB0A-4D75-A9E2-44C638097B15}" srcOrd="1" destOrd="0" presId="urn:microsoft.com/office/officeart/2005/8/layout/vProcess5"/>
    <dgm:cxn modelId="{8638C0D2-BF96-4E65-A8E7-7B60B1F18C2D}" type="presOf" srcId="{92832C36-A66F-46D6-8F6D-ED3D4CA6F1FA}" destId="{34917AE1-C971-4F07-AEC1-86EC3D0672C7}" srcOrd="0" destOrd="0" presId="urn:microsoft.com/office/officeart/2005/8/layout/vProcess5"/>
    <dgm:cxn modelId="{4F6296D1-B1DD-40BF-B3DD-C8EF1617F0DB}" srcId="{0A635B7A-30F0-4812-87DF-08EEFDB25601}" destId="{2571FD07-8EAD-49A5-A804-F8E2F672D784}" srcOrd="0" destOrd="0" parTransId="{3EBA411E-17E6-47ED-B340-F9BBC9D1FCC6}" sibTransId="{642A71D7-9A18-44F8-805D-9B9C9080732F}"/>
    <dgm:cxn modelId="{3C09ADF4-E667-4B5C-8BE3-91E43D359905}" type="presOf" srcId="{3FCF3854-D648-4504-8CA4-285CF71C8796}" destId="{D5E2E76E-0259-4C1B-9515-2847839D5340}" srcOrd="0" destOrd="0" presId="urn:microsoft.com/office/officeart/2005/8/layout/vProcess5"/>
    <dgm:cxn modelId="{046A7094-740A-4309-B5DA-386F18DBE613}" srcId="{0A635B7A-30F0-4812-87DF-08EEFDB25601}" destId="{95F9F7FC-A016-4E06-B491-327DA724272A}" srcOrd="2" destOrd="0" parTransId="{4B33EB2C-0DE2-421E-880A-95B9D77EEC04}" sibTransId="{1DBEC9DD-5172-466E-B7C2-E1F53BB6639A}"/>
    <dgm:cxn modelId="{E9835DA8-996E-4023-9E4C-5475AA708164}" type="presOf" srcId="{95F9F7FC-A016-4E06-B491-327DA724272A}" destId="{373304E2-256F-495D-94AE-94DAC29DEFD8}" srcOrd="1" destOrd="0" presId="urn:microsoft.com/office/officeart/2005/8/layout/vProcess5"/>
    <dgm:cxn modelId="{BA1B6001-5D87-4277-BF28-1059437FF851}" srcId="{0A635B7A-30F0-4812-87DF-08EEFDB25601}" destId="{94E02D2F-4FD4-491F-A676-57CD59755091}" srcOrd="4" destOrd="0" parTransId="{06E6D446-46E0-4682-B755-E79F4861A581}" sibTransId="{5A38BF61-93F2-41AA-A149-DF291B977A6C}"/>
    <dgm:cxn modelId="{7D495FC0-2B20-4EFB-8051-D3D74AE0EED8}" type="presOf" srcId="{0A635B7A-30F0-4812-87DF-08EEFDB25601}" destId="{1013A276-CC36-4781-964F-83D972F1C340}" srcOrd="0" destOrd="0" presId="urn:microsoft.com/office/officeart/2005/8/layout/vProcess5"/>
    <dgm:cxn modelId="{70A4C2E0-7EE0-479F-82A5-BA3A0881342F}" srcId="{0A635B7A-30F0-4812-87DF-08EEFDB25601}" destId="{6CD65774-0888-4AA2-9FB2-5B95B9F0470B}" srcOrd="3" destOrd="0" parTransId="{32155ADF-A31E-4C19-A4FF-2424D67E9FCF}" sibTransId="{92832C36-A66F-46D6-8F6D-ED3D4CA6F1FA}"/>
    <dgm:cxn modelId="{D6F1C8E5-00D1-414B-99CF-E4AB8A6782BA}" type="presOf" srcId="{642A71D7-9A18-44F8-805D-9B9C9080732F}" destId="{BABB3286-114A-4729-86EB-59DA33402613}" srcOrd="0" destOrd="0" presId="urn:microsoft.com/office/officeart/2005/8/layout/vProcess5"/>
    <dgm:cxn modelId="{52012294-51C1-4D38-A455-551DA554C147}" type="presOf" srcId="{6CD65774-0888-4AA2-9FB2-5B95B9F0470B}" destId="{F5D14FCD-D372-40EF-B451-46C796E2B296}" srcOrd="1" destOrd="0" presId="urn:microsoft.com/office/officeart/2005/8/layout/vProcess5"/>
    <dgm:cxn modelId="{ED64ED18-7309-4BDB-A862-162591A1E981}" type="presOf" srcId="{3FCF3854-D648-4504-8CA4-285CF71C8796}" destId="{44549387-B9F2-4878-8F3F-2EB665371266}" srcOrd="1" destOrd="0" presId="urn:microsoft.com/office/officeart/2005/8/layout/vProcess5"/>
    <dgm:cxn modelId="{06902D9A-2A2B-4D9E-9426-798559781D65}" type="presOf" srcId="{6CD65774-0888-4AA2-9FB2-5B95B9F0470B}" destId="{C2759182-9ADA-4192-AB96-781074B27B9A}" srcOrd="0" destOrd="0" presId="urn:microsoft.com/office/officeart/2005/8/layout/vProcess5"/>
    <dgm:cxn modelId="{3C119B71-ED3A-4ABE-B7D3-B48EACDAD118}" type="presOf" srcId="{2571FD07-8EAD-49A5-A804-F8E2F672D784}" destId="{FF5CE137-ABE1-43A4-BE66-2482493081B2}" srcOrd="1" destOrd="0" presId="urn:microsoft.com/office/officeart/2005/8/layout/vProcess5"/>
    <dgm:cxn modelId="{EC21C77E-6691-4045-BAD2-7E0C11E7CCA5}" type="presOf" srcId="{98BED4C7-F338-4734-B94F-8D4E9F04666B}" destId="{AE847FD7-EED0-4A8F-8158-CF5C45A928EF}" srcOrd="0" destOrd="0" presId="urn:microsoft.com/office/officeart/2005/8/layout/vProcess5"/>
    <dgm:cxn modelId="{7C10A90F-56EB-44EF-BB5C-DC50205E26F0}" type="presOf" srcId="{1DBEC9DD-5172-466E-B7C2-E1F53BB6639A}" destId="{B65DEFF9-BE43-4D45-9745-0D229EF887AB}" srcOrd="0" destOrd="0" presId="urn:microsoft.com/office/officeart/2005/8/layout/vProcess5"/>
    <dgm:cxn modelId="{66D8DF32-71A3-4397-BCEB-D3351566212E}" type="presOf" srcId="{95F9F7FC-A016-4E06-B491-327DA724272A}" destId="{00CD2973-4E26-4C3B-9C11-D7129D871CA1}" srcOrd="0" destOrd="0" presId="urn:microsoft.com/office/officeart/2005/8/layout/vProcess5"/>
    <dgm:cxn modelId="{07D421D9-5DD3-489F-84CA-D5F9F2C9410F}" srcId="{0A635B7A-30F0-4812-87DF-08EEFDB25601}" destId="{3FCF3854-D648-4504-8CA4-285CF71C8796}" srcOrd="1" destOrd="0" parTransId="{D4C16D12-4B0D-4BF7-80C1-BFE976C911C0}" sibTransId="{98BED4C7-F338-4734-B94F-8D4E9F04666B}"/>
    <dgm:cxn modelId="{F44AD80E-A1FB-4ED1-AB0E-B0CEDA14455D}" type="presParOf" srcId="{1013A276-CC36-4781-964F-83D972F1C340}" destId="{F9301939-707E-46E6-9062-1D323BBAECF0}" srcOrd="0" destOrd="0" presId="urn:microsoft.com/office/officeart/2005/8/layout/vProcess5"/>
    <dgm:cxn modelId="{514044E0-DFA5-47F4-A213-C0D8284945D1}" type="presParOf" srcId="{1013A276-CC36-4781-964F-83D972F1C340}" destId="{D1E665A8-7EF9-445A-B01D-177F32CF8EAC}" srcOrd="1" destOrd="0" presId="urn:microsoft.com/office/officeart/2005/8/layout/vProcess5"/>
    <dgm:cxn modelId="{9940225F-9C28-4813-B5F9-E880609A8667}" type="presParOf" srcId="{1013A276-CC36-4781-964F-83D972F1C340}" destId="{D5E2E76E-0259-4C1B-9515-2847839D5340}" srcOrd="2" destOrd="0" presId="urn:microsoft.com/office/officeart/2005/8/layout/vProcess5"/>
    <dgm:cxn modelId="{B3F37176-003B-4BC2-A28E-E021CDBFBF40}" type="presParOf" srcId="{1013A276-CC36-4781-964F-83D972F1C340}" destId="{00CD2973-4E26-4C3B-9C11-D7129D871CA1}" srcOrd="3" destOrd="0" presId="urn:microsoft.com/office/officeart/2005/8/layout/vProcess5"/>
    <dgm:cxn modelId="{0ECCF58B-0B88-491D-B9C6-BEE9C08A0864}" type="presParOf" srcId="{1013A276-CC36-4781-964F-83D972F1C340}" destId="{C2759182-9ADA-4192-AB96-781074B27B9A}" srcOrd="4" destOrd="0" presId="urn:microsoft.com/office/officeart/2005/8/layout/vProcess5"/>
    <dgm:cxn modelId="{32E28E38-8E1C-4CEE-9A32-B91252C192B5}" type="presParOf" srcId="{1013A276-CC36-4781-964F-83D972F1C340}" destId="{10A45EE2-40C6-4110-AFC2-33F7D42590B0}" srcOrd="5" destOrd="0" presId="urn:microsoft.com/office/officeart/2005/8/layout/vProcess5"/>
    <dgm:cxn modelId="{B20D2CDF-E182-42D8-B823-08526D6C45E0}" type="presParOf" srcId="{1013A276-CC36-4781-964F-83D972F1C340}" destId="{BABB3286-114A-4729-86EB-59DA33402613}" srcOrd="6" destOrd="0" presId="urn:microsoft.com/office/officeart/2005/8/layout/vProcess5"/>
    <dgm:cxn modelId="{DFC98BA1-9B67-488B-B308-AE107EF13352}" type="presParOf" srcId="{1013A276-CC36-4781-964F-83D972F1C340}" destId="{AE847FD7-EED0-4A8F-8158-CF5C45A928EF}" srcOrd="7" destOrd="0" presId="urn:microsoft.com/office/officeart/2005/8/layout/vProcess5"/>
    <dgm:cxn modelId="{55634D3A-382F-4376-B195-F99FBC69E14E}" type="presParOf" srcId="{1013A276-CC36-4781-964F-83D972F1C340}" destId="{B65DEFF9-BE43-4D45-9745-0D229EF887AB}" srcOrd="8" destOrd="0" presId="urn:microsoft.com/office/officeart/2005/8/layout/vProcess5"/>
    <dgm:cxn modelId="{7A9DFEDF-F789-4C0F-9B1A-0BCE4B44D8EC}" type="presParOf" srcId="{1013A276-CC36-4781-964F-83D972F1C340}" destId="{34917AE1-C971-4F07-AEC1-86EC3D0672C7}" srcOrd="9" destOrd="0" presId="urn:microsoft.com/office/officeart/2005/8/layout/vProcess5"/>
    <dgm:cxn modelId="{E9F1A068-AD44-487E-8EC7-C15C9AE446BA}" type="presParOf" srcId="{1013A276-CC36-4781-964F-83D972F1C340}" destId="{FF5CE137-ABE1-43A4-BE66-2482493081B2}" srcOrd="10" destOrd="0" presId="urn:microsoft.com/office/officeart/2005/8/layout/vProcess5"/>
    <dgm:cxn modelId="{79B32BDA-D0AF-43BD-BD45-47344C4E1E27}" type="presParOf" srcId="{1013A276-CC36-4781-964F-83D972F1C340}" destId="{44549387-B9F2-4878-8F3F-2EB665371266}" srcOrd="11" destOrd="0" presId="urn:microsoft.com/office/officeart/2005/8/layout/vProcess5"/>
    <dgm:cxn modelId="{B00FCE9B-4758-42FD-87A5-57AA7DAF2FAA}" type="presParOf" srcId="{1013A276-CC36-4781-964F-83D972F1C340}" destId="{373304E2-256F-495D-94AE-94DAC29DEFD8}" srcOrd="12" destOrd="0" presId="urn:microsoft.com/office/officeart/2005/8/layout/vProcess5"/>
    <dgm:cxn modelId="{6F6B0866-6BF0-43DF-BB53-7887FAAE3725}" type="presParOf" srcId="{1013A276-CC36-4781-964F-83D972F1C340}" destId="{F5D14FCD-D372-40EF-B451-46C796E2B296}" srcOrd="13" destOrd="0" presId="urn:microsoft.com/office/officeart/2005/8/layout/vProcess5"/>
    <dgm:cxn modelId="{C284946E-3052-411D-B539-C358D1D22924}" type="presParOf" srcId="{1013A276-CC36-4781-964F-83D972F1C340}" destId="{DD642E05-FB0A-4D75-A9E2-44C638097B1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151AA5-9482-4CE1-BF29-9BE96B0E2B0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B28AE6D-1B92-49C8-8ECA-3E3E26837826}">
      <dgm:prSet phldrT="[文字]"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設定員工的工作目標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751BD52-B04E-4EFB-9C8D-4FE8EEBAA463}" type="parTrans" cxnId="{6300A750-235D-42C1-A8BB-23A9B36E02A3}">
      <dgm:prSet/>
      <dgm:spPr/>
      <dgm:t>
        <a:bodyPr/>
        <a:lstStyle/>
        <a:p>
          <a:endParaRPr lang="zh-TW" altLang="en-US"/>
        </a:p>
      </dgm:t>
    </dgm:pt>
    <dgm:pt modelId="{5E5E2E62-B12B-426D-B3DC-170F9E8C3AC8}" type="sibTrans" cxnId="{6300A750-235D-42C1-A8BB-23A9B36E02A3}">
      <dgm:prSet/>
      <dgm:spPr/>
      <dgm:t>
        <a:bodyPr/>
        <a:lstStyle/>
        <a:p>
          <a:endParaRPr lang="zh-TW" altLang="en-US"/>
        </a:p>
      </dgm:t>
    </dgm:pt>
    <dgm:pt modelId="{AFC7EC76-08D2-4856-97AA-067912A491B4}">
      <dgm:prSet phldrT="[文字]"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執行過程中需要持續監督績效進度並即時回饋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0899353-142D-4925-8560-50B144EA7245}" type="parTrans" cxnId="{C7F17615-BA17-4AAB-B88E-DA10E5C04490}">
      <dgm:prSet/>
      <dgm:spPr/>
      <dgm:t>
        <a:bodyPr/>
        <a:lstStyle/>
        <a:p>
          <a:endParaRPr lang="zh-TW" altLang="en-US"/>
        </a:p>
      </dgm:t>
    </dgm:pt>
    <dgm:pt modelId="{6206A4FD-F61B-4E7C-87AD-4D9FD650AA5E}" type="sibTrans" cxnId="{C7F17615-BA17-4AAB-B88E-DA10E5C04490}">
      <dgm:prSet/>
      <dgm:spPr/>
      <dgm:t>
        <a:bodyPr/>
        <a:lstStyle/>
        <a:p>
          <a:endParaRPr lang="zh-TW" altLang="en-US"/>
        </a:p>
      </dgm:t>
    </dgm:pt>
    <dgm:pt modelId="{F798E88A-E454-4AD2-8946-788EB9EBD7B0}">
      <dgm:prSet phldrT="[文字]"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3.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 執行績效評估與回饋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6C387C3-E7FD-42DF-A1E3-68DA78289288}" type="parTrans" cxnId="{6B84B0A5-5A2B-4C43-B665-C90FE9667557}">
      <dgm:prSet/>
      <dgm:spPr/>
      <dgm:t>
        <a:bodyPr/>
        <a:lstStyle/>
        <a:p>
          <a:endParaRPr lang="zh-TW" altLang="en-US"/>
        </a:p>
      </dgm:t>
    </dgm:pt>
    <dgm:pt modelId="{0B91AE82-A2AC-4820-AA85-BC2AF6FB0B30}" type="sibTrans" cxnId="{6B84B0A5-5A2B-4C43-B665-C90FE9667557}">
      <dgm:prSet/>
      <dgm:spPr/>
      <dgm:t>
        <a:bodyPr/>
        <a:lstStyle/>
        <a:p>
          <a:endParaRPr lang="zh-TW" altLang="en-US"/>
        </a:p>
      </dgm:t>
    </dgm:pt>
    <dgm:pt modelId="{A2FE23E9-F0F5-4A71-B9A7-60659D2B7ED8}">
      <dgm:prSet phldrT="[文字]" custT="1"/>
      <dgm:spPr/>
      <dgm:t>
        <a:bodyPr/>
        <a:lstStyle/>
        <a:p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4.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適時檢討修正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8C8CEF38-6035-4585-BA13-EB9AF8677AE7}" type="parTrans" cxnId="{4DE6DD4E-4D32-4F8F-B3C6-1AAF3BC42663}">
      <dgm:prSet/>
      <dgm:spPr/>
      <dgm:t>
        <a:bodyPr/>
        <a:lstStyle/>
        <a:p>
          <a:endParaRPr lang="zh-TW" altLang="en-US"/>
        </a:p>
      </dgm:t>
    </dgm:pt>
    <dgm:pt modelId="{ADE1AB24-F5D6-4AE3-B9CB-316B531A75F7}" type="sibTrans" cxnId="{4DE6DD4E-4D32-4F8F-B3C6-1AAF3BC42663}">
      <dgm:prSet/>
      <dgm:spPr/>
      <dgm:t>
        <a:bodyPr/>
        <a:lstStyle/>
        <a:p>
          <a:endParaRPr lang="zh-TW" altLang="en-US"/>
        </a:p>
      </dgm:t>
    </dgm:pt>
    <dgm:pt modelId="{60FCC6EF-F84B-47B3-886B-DC6BC0B35627}" type="pres">
      <dgm:prSet presAssocID="{3C151AA5-9482-4CE1-BF29-9BE96B0E2B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D911A6-F74B-4311-967A-F771F02063AA}" type="pres">
      <dgm:prSet presAssocID="{7B28AE6D-1B92-49C8-8ECA-3E3E26837826}" presName="node" presStyleLbl="node1" presStyleIdx="0" presStyleCnt="4" custScaleX="120259" custScaleY="1311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560CB2-3C01-4405-863C-CEA835B8AC49}" type="pres">
      <dgm:prSet presAssocID="{7B28AE6D-1B92-49C8-8ECA-3E3E26837826}" presName="spNode" presStyleCnt="0"/>
      <dgm:spPr/>
    </dgm:pt>
    <dgm:pt modelId="{0D8B8C47-D129-4C79-8DF7-5902B946F760}" type="pres">
      <dgm:prSet presAssocID="{5E5E2E62-B12B-426D-B3DC-170F9E8C3AC8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A1AD06AF-EB0A-4DA9-84FF-9F9391CAA0C7}" type="pres">
      <dgm:prSet presAssocID="{AFC7EC76-08D2-4856-97AA-067912A491B4}" presName="node" presStyleLbl="node1" presStyleIdx="1" presStyleCnt="4" custScaleX="149988" custScaleY="1179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A2823F-CF6E-474F-BD92-8F421ED3F11A}" type="pres">
      <dgm:prSet presAssocID="{AFC7EC76-08D2-4856-97AA-067912A491B4}" presName="spNode" presStyleCnt="0"/>
      <dgm:spPr/>
    </dgm:pt>
    <dgm:pt modelId="{2FB053BF-CCED-49A8-B995-A9C02BB78FE8}" type="pres">
      <dgm:prSet presAssocID="{6206A4FD-F61B-4E7C-87AD-4D9FD650AA5E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7E15758B-BF28-4EA7-AA34-0CCB52139A2C}" type="pres">
      <dgm:prSet presAssocID="{F798E88A-E454-4AD2-8946-788EB9EBD7B0}" presName="node" presStyleLbl="node1" presStyleIdx="2" presStyleCnt="4" custScaleX="111264" custScaleY="1110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2ED3DE-F178-4E3F-8F89-467E58B71279}" type="pres">
      <dgm:prSet presAssocID="{F798E88A-E454-4AD2-8946-788EB9EBD7B0}" presName="spNode" presStyleCnt="0"/>
      <dgm:spPr/>
    </dgm:pt>
    <dgm:pt modelId="{F3409B71-7CA9-45ED-856E-383AC4EDCB15}" type="pres">
      <dgm:prSet presAssocID="{0B91AE82-A2AC-4820-AA85-BC2AF6FB0B30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1A6E7382-C258-46EC-A6E8-CF72E631E0F7}" type="pres">
      <dgm:prSet presAssocID="{A2FE23E9-F0F5-4A71-B9A7-60659D2B7ED8}" presName="node" presStyleLbl="node1" presStyleIdx="3" presStyleCnt="4" custScaleX="105792" custScaleY="1234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E5E6C9-7CF1-445E-AA91-77583EE1E41E}" type="pres">
      <dgm:prSet presAssocID="{A2FE23E9-F0F5-4A71-B9A7-60659D2B7ED8}" presName="spNode" presStyleCnt="0"/>
      <dgm:spPr/>
    </dgm:pt>
    <dgm:pt modelId="{080D3EE1-3ED5-4B4C-9A96-86F0A5A09638}" type="pres">
      <dgm:prSet presAssocID="{ADE1AB24-F5D6-4AE3-B9CB-316B531A75F7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6B84B0A5-5A2B-4C43-B665-C90FE9667557}" srcId="{3C151AA5-9482-4CE1-BF29-9BE96B0E2B00}" destId="{F798E88A-E454-4AD2-8946-788EB9EBD7B0}" srcOrd="2" destOrd="0" parTransId="{16C387C3-E7FD-42DF-A1E3-68DA78289288}" sibTransId="{0B91AE82-A2AC-4820-AA85-BC2AF6FB0B30}"/>
    <dgm:cxn modelId="{1279D151-5891-4596-9F9D-31576F6535A6}" type="presOf" srcId="{0B91AE82-A2AC-4820-AA85-BC2AF6FB0B30}" destId="{F3409B71-7CA9-45ED-856E-383AC4EDCB15}" srcOrd="0" destOrd="0" presId="urn:microsoft.com/office/officeart/2005/8/layout/cycle5"/>
    <dgm:cxn modelId="{A2A4A5C8-FEB4-4477-9F44-917C7150E986}" type="presOf" srcId="{AFC7EC76-08D2-4856-97AA-067912A491B4}" destId="{A1AD06AF-EB0A-4DA9-84FF-9F9391CAA0C7}" srcOrd="0" destOrd="0" presId="urn:microsoft.com/office/officeart/2005/8/layout/cycle5"/>
    <dgm:cxn modelId="{0590C37C-0096-4007-80FF-408AFD2594A9}" type="presOf" srcId="{F798E88A-E454-4AD2-8946-788EB9EBD7B0}" destId="{7E15758B-BF28-4EA7-AA34-0CCB52139A2C}" srcOrd="0" destOrd="0" presId="urn:microsoft.com/office/officeart/2005/8/layout/cycle5"/>
    <dgm:cxn modelId="{C7F17615-BA17-4AAB-B88E-DA10E5C04490}" srcId="{3C151AA5-9482-4CE1-BF29-9BE96B0E2B00}" destId="{AFC7EC76-08D2-4856-97AA-067912A491B4}" srcOrd="1" destOrd="0" parTransId="{E0899353-142D-4925-8560-50B144EA7245}" sibTransId="{6206A4FD-F61B-4E7C-87AD-4D9FD650AA5E}"/>
    <dgm:cxn modelId="{3BCB268F-D52F-4D7F-97A0-F12D06C6E2D7}" type="presOf" srcId="{3C151AA5-9482-4CE1-BF29-9BE96B0E2B00}" destId="{60FCC6EF-F84B-47B3-886B-DC6BC0B35627}" srcOrd="0" destOrd="0" presId="urn:microsoft.com/office/officeart/2005/8/layout/cycle5"/>
    <dgm:cxn modelId="{EB88355B-7486-4169-A6C6-E0186C820401}" type="presOf" srcId="{A2FE23E9-F0F5-4A71-B9A7-60659D2B7ED8}" destId="{1A6E7382-C258-46EC-A6E8-CF72E631E0F7}" srcOrd="0" destOrd="0" presId="urn:microsoft.com/office/officeart/2005/8/layout/cycle5"/>
    <dgm:cxn modelId="{CC407D67-6497-41C3-A109-97AB5F374C89}" type="presOf" srcId="{7B28AE6D-1B92-49C8-8ECA-3E3E26837826}" destId="{76D911A6-F74B-4311-967A-F771F02063AA}" srcOrd="0" destOrd="0" presId="urn:microsoft.com/office/officeart/2005/8/layout/cycle5"/>
    <dgm:cxn modelId="{4DE6DD4E-4D32-4F8F-B3C6-1AAF3BC42663}" srcId="{3C151AA5-9482-4CE1-BF29-9BE96B0E2B00}" destId="{A2FE23E9-F0F5-4A71-B9A7-60659D2B7ED8}" srcOrd="3" destOrd="0" parTransId="{8C8CEF38-6035-4585-BA13-EB9AF8677AE7}" sibTransId="{ADE1AB24-F5D6-4AE3-B9CB-316B531A75F7}"/>
    <dgm:cxn modelId="{6300A750-235D-42C1-A8BB-23A9B36E02A3}" srcId="{3C151AA5-9482-4CE1-BF29-9BE96B0E2B00}" destId="{7B28AE6D-1B92-49C8-8ECA-3E3E26837826}" srcOrd="0" destOrd="0" parTransId="{E751BD52-B04E-4EFB-9C8D-4FE8EEBAA463}" sibTransId="{5E5E2E62-B12B-426D-B3DC-170F9E8C3AC8}"/>
    <dgm:cxn modelId="{291789F2-7B66-4A1C-BD06-C00BB284842B}" type="presOf" srcId="{6206A4FD-F61B-4E7C-87AD-4D9FD650AA5E}" destId="{2FB053BF-CCED-49A8-B995-A9C02BB78FE8}" srcOrd="0" destOrd="0" presId="urn:microsoft.com/office/officeart/2005/8/layout/cycle5"/>
    <dgm:cxn modelId="{3ABB01E5-A9D2-42C4-B219-48755714A148}" type="presOf" srcId="{ADE1AB24-F5D6-4AE3-B9CB-316B531A75F7}" destId="{080D3EE1-3ED5-4B4C-9A96-86F0A5A09638}" srcOrd="0" destOrd="0" presId="urn:microsoft.com/office/officeart/2005/8/layout/cycle5"/>
    <dgm:cxn modelId="{FC1ECBBF-E2F9-4F95-BE84-80D826F6F8C0}" type="presOf" srcId="{5E5E2E62-B12B-426D-B3DC-170F9E8C3AC8}" destId="{0D8B8C47-D129-4C79-8DF7-5902B946F760}" srcOrd="0" destOrd="0" presId="urn:microsoft.com/office/officeart/2005/8/layout/cycle5"/>
    <dgm:cxn modelId="{E77737F5-0EBA-4FF1-B81A-7F5DC7153481}" type="presParOf" srcId="{60FCC6EF-F84B-47B3-886B-DC6BC0B35627}" destId="{76D911A6-F74B-4311-967A-F771F02063AA}" srcOrd="0" destOrd="0" presId="urn:microsoft.com/office/officeart/2005/8/layout/cycle5"/>
    <dgm:cxn modelId="{BE67D778-27F8-4F09-BA51-BA6A76B89AC8}" type="presParOf" srcId="{60FCC6EF-F84B-47B3-886B-DC6BC0B35627}" destId="{18560CB2-3C01-4405-863C-CEA835B8AC49}" srcOrd="1" destOrd="0" presId="urn:microsoft.com/office/officeart/2005/8/layout/cycle5"/>
    <dgm:cxn modelId="{2082F635-890D-4AAE-A2CE-8188393F6B6B}" type="presParOf" srcId="{60FCC6EF-F84B-47B3-886B-DC6BC0B35627}" destId="{0D8B8C47-D129-4C79-8DF7-5902B946F760}" srcOrd="2" destOrd="0" presId="urn:microsoft.com/office/officeart/2005/8/layout/cycle5"/>
    <dgm:cxn modelId="{E3ACD69C-4176-4E17-992B-8152FEA27752}" type="presParOf" srcId="{60FCC6EF-F84B-47B3-886B-DC6BC0B35627}" destId="{A1AD06AF-EB0A-4DA9-84FF-9F9391CAA0C7}" srcOrd="3" destOrd="0" presId="urn:microsoft.com/office/officeart/2005/8/layout/cycle5"/>
    <dgm:cxn modelId="{E758A983-835C-4B5F-B0FD-33450ECDDB5B}" type="presParOf" srcId="{60FCC6EF-F84B-47B3-886B-DC6BC0B35627}" destId="{82A2823F-CF6E-474F-BD92-8F421ED3F11A}" srcOrd="4" destOrd="0" presId="urn:microsoft.com/office/officeart/2005/8/layout/cycle5"/>
    <dgm:cxn modelId="{C80CFF5D-86D4-4496-9FBA-32FB1F9A1F9D}" type="presParOf" srcId="{60FCC6EF-F84B-47B3-886B-DC6BC0B35627}" destId="{2FB053BF-CCED-49A8-B995-A9C02BB78FE8}" srcOrd="5" destOrd="0" presId="urn:microsoft.com/office/officeart/2005/8/layout/cycle5"/>
    <dgm:cxn modelId="{7D181243-6861-4337-AF8D-7D6EEE1B795F}" type="presParOf" srcId="{60FCC6EF-F84B-47B3-886B-DC6BC0B35627}" destId="{7E15758B-BF28-4EA7-AA34-0CCB52139A2C}" srcOrd="6" destOrd="0" presId="urn:microsoft.com/office/officeart/2005/8/layout/cycle5"/>
    <dgm:cxn modelId="{9BBC5558-4CD9-498F-AEA8-4D40AC0A92FA}" type="presParOf" srcId="{60FCC6EF-F84B-47B3-886B-DC6BC0B35627}" destId="{BC2ED3DE-F178-4E3F-8F89-467E58B71279}" srcOrd="7" destOrd="0" presId="urn:microsoft.com/office/officeart/2005/8/layout/cycle5"/>
    <dgm:cxn modelId="{A0972E3C-FD48-4640-A8F6-8D9147BFD697}" type="presParOf" srcId="{60FCC6EF-F84B-47B3-886B-DC6BC0B35627}" destId="{F3409B71-7CA9-45ED-856E-383AC4EDCB15}" srcOrd="8" destOrd="0" presId="urn:microsoft.com/office/officeart/2005/8/layout/cycle5"/>
    <dgm:cxn modelId="{5201E5F3-B8C4-427B-81DB-0D399FF31602}" type="presParOf" srcId="{60FCC6EF-F84B-47B3-886B-DC6BC0B35627}" destId="{1A6E7382-C258-46EC-A6E8-CF72E631E0F7}" srcOrd="9" destOrd="0" presId="urn:microsoft.com/office/officeart/2005/8/layout/cycle5"/>
    <dgm:cxn modelId="{E28920B6-678B-4B96-AEFF-D9B1291635CC}" type="presParOf" srcId="{60FCC6EF-F84B-47B3-886B-DC6BC0B35627}" destId="{67E5E6C9-7CF1-445E-AA91-77583EE1E41E}" srcOrd="10" destOrd="0" presId="urn:microsoft.com/office/officeart/2005/8/layout/cycle5"/>
    <dgm:cxn modelId="{653B5CD6-334D-4CFB-A3C1-275D1CAFAD76}" type="presParOf" srcId="{60FCC6EF-F84B-47B3-886B-DC6BC0B35627}" destId="{080D3EE1-3ED5-4B4C-9A96-86F0A5A0963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6C1E74-E254-49B9-8C2D-5DA13AD0212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48E8ED7-1B9E-49FD-B4F7-5A5D588FF1C5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台灣</a:t>
          </a:r>
          <a:endParaRPr lang="zh-TW" altLang="en-US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A5DF41-60A8-4EC4-856C-A14BF0D0728D}" type="parTrans" cxnId="{510BF797-24D2-4A8E-BA18-828CC799003F}">
      <dgm:prSet/>
      <dgm:spPr/>
      <dgm:t>
        <a:bodyPr/>
        <a:lstStyle/>
        <a:p>
          <a:endParaRPr lang="zh-TW" altLang="en-US"/>
        </a:p>
      </dgm:t>
    </dgm:pt>
    <dgm:pt modelId="{32303B80-94E3-4B8C-AB4B-083FE7DC861B}" type="sibTrans" cxnId="{510BF797-24D2-4A8E-BA18-828CC799003F}">
      <dgm:prSet/>
      <dgm:spPr/>
      <dgm:t>
        <a:bodyPr/>
        <a:lstStyle/>
        <a:p>
          <a:endParaRPr lang="zh-TW" altLang="en-US"/>
        </a:p>
      </dgm:t>
    </dgm:pt>
    <dgm:pt modelId="{0FF01851-898F-4DB1-991E-36D624719C41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同一種績效考核表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0D735E8-2BFF-4BC6-BB9E-03CB01E85865}" type="parTrans" cxnId="{C4AAA0F7-B292-4D4A-BEBD-4C8EE4ABA094}">
      <dgm:prSet/>
      <dgm:spPr/>
      <dgm:t>
        <a:bodyPr/>
        <a:lstStyle/>
        <a:p>
          <a:endParaRPr lang="zh-TW" altLang="en-US"/>
        </a:p>
      </dgm:t>
    </dgm:pt>
    <dgm:pt modelId="{679DE393-660C-4458-A1B3-7D9845EABB93}" type="sibTrans" cxnId="{C4AAA0F7-B292-4D4A-BEBD-4C8EE4ABA094}">
      <dgm:prSet/>
      <dgm:spPr/>
      <dgm:t>
        <a:bodyPr/>
        <a:lstStyle/>
        <a:p>
          <a:endParaRPr lang="zh-TW" altLang="en-US"/>
        </a:p>
      </dgm:t>
    </dgm:pt>
    <dgm:pt modelId="{95B89603-6B16-4BC1-8B53-05E59F226A30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愛爾蘭</a:t>
          </a:r>
          <a:endParaRPr lang="zh-TW" altLang="en-US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C00217B-A9B8-4FA1-A316-8D29715D75F5}" type="parTrans" cxnId="{FC506156-5574-42B8-AD4E-9672AB5F7597}">
      <dgm:prSet/>
      <dgm:spPr/>
      <dgm:t>
        <a:bodyPr/>
        <a:lstStyle/>
        <a:p>
          <a:endParaRPr lang="zh-TW" altLang="en-US"/>
        </a:p>
      </dgm:t>
    </dgm:pt>
    <dgm:pt modelId="{6DCB7F53-D0EB-433C-A830-D85CE1C4B5E6}" type="sibTrans" cxnId="{FC506156-5574-42B8-AD4E-9672AB5F7597}">
      <dgm:prSet/>
      <dgm:spPr/>
      <dgm:t>
        <a:bodyPr/>
        <a:lstStyle/>
        <a:p>
          <a:endParaRPr lang="zh-TW" altLang="en-US"/>
        </a:p>
      </dgm:t>
    </dgm:pt>
    <dgm:pt modelId="{F9EC4E0C-490F-48E6-8CE0-96E67979845A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不同量表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2FDF9D7-90AC-43B0-BE07-B112238B4C5C}" type="parTrans" cxnId="{669A122B-AC02-4519-89FF-5F10DC47CD3B}">
      <dgm:prSet/>
      <dgm:spPr/>
      <dgm:t>
        <a:bodyPr/>
        <a:lstStyle/>
        <a:p>
          <a:endParaRPr lang="zh-TW" altLang="en-US"/>
        </a:p>
      </dgm:t>
    </dgm:pt>
    <dgm:pt modelId="{0EBBEF23-C8F2-460E-A6C5-C97147498F8C}" type="sibTrans" cxnId="{669A122B-AC02-4519-89FF-5F10DC47CD3B}">
      <dgm:prSet/>
      <dgm:spPr/>
      <dgm:t>
        <a:bodyPr/>
        <a:lstStyle/>
        <a:p>
          <a:endParaRPr lang="zh-TW" altLang="en-US"/>
        </a:p>
      </dgm:t>
    </dgm:pt>
    <dgm:pt modelId="{AE0FDF46-8D72-4CDA-9FAD-DA9849CFD45A}">
      <dgm:prSet phldrT="[文字]" custT="1"/>
      <dgm:spPr/>
      <dgm:t>
        <a:bodyPr/>
        <a:lstStyle/>
        <a:p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種等級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(Principal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、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Assistant Principal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、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Higher Executive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、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Executive Officer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、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Administrative Officer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、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Staff Officer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及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Clerical Officer)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3C458BE7-EC15-4586-84EF-00794A72C3A1}" type="parTrans" cxnId="{53033518-8BB0-4EA9-B3A4-7CF2AB992AFC}">
      <dgm:prSet/>
      <dgm:spPr/>
      <dgm:t>
        <a:bodyPr/>
        <a:lstStyle/>
        <a:p>
          <a:endParaRPr lang="zh-TW" altLang="en-US"/>
        </a:p>
      </dgm:t>
    </dgm:pt>
    <dgm:pt modelId="{021CAC5D-68A1-4D2A-A48E-D8F4BB19E71E}" type="sibTrans" cxnId="{53033518-8BB0-4EA9-B3A4-7CF2AB992AFC}">
      <dgm:prSet/>
      <dgm:spPr/>
      <dgm:t>
        <a:bodyPr/>
        <a:lstStyle/>
        <a:p>
          <a:endParaRPr lang="zh-TW" altLang="en-US"/>
        </a:p>
      </dgm:t>
    </dgm:pt>
    <dgm:pt modelId="{17E43D1D-CB5F-4EC8-BBCF-8A6EAE651562}">
      <dgm:prSet phldrT="[文字]" custT="1"/>
      <dgm:spPr/>
      <dgm:t>
        <a:bodyPr/>
        <a:lstStyle/>
        <a:p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等級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(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滿意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/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不滿意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)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58DD5E6C-3586-4AAA-A90E-9BD660C95223}" type="parTrans" cxnId="{65BEA6F3-8DE2-43DA-B250-7339621C286B}">
      <dgm:prSet/>
      <dgm:spPr/>
      <dgm:t>
        <a:bodyPr/>
        <a:lstStyle/>
        <a:p>
          <a:endParaRPr lang="zh-TW" altLang="en-US"/>
        </a:p>
      </dgm:t>
    </dgm:pt>
    <dgm:pt modelId="{3830D99E-9B94-441E-9F05-EE0C5F80C666}" type="sibTrans" cxnId="{65BEA6F3-8DE2-43DA-B250-7339621C286B}">
      <dgm:prSet/>
      <dgm:spPr/>
      <dgm:t>
        <a:bodyPr/>
        <a:lstStyle/>
        <a:p>
          <a:endParaRPr lang="zh-TW" altLang="en-US"/>
        </a:p>
      </dgm:t>
    </dgm:pt>
    <dgm:pt modelId="{646DC1A4-15AB-4BD5-8F8C-E7D1EAAE0660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平時考核分</a:t>
          </a:r>
          <a:r>
            <a: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ABCD</a:t>
          </a:r>
          <a:r>
            <a:rPr lang="zh-TW" altLang="en-US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四等級</a:t>
          </a:r>
          <a:endParaRPr lang="zh-TW" altLang="en-US" sz="24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A1B327E-9AAC-4641-BCEE-B904217087FB}" type="parTrans" cxnId="{BC07B763-BB3F-4189-853D-3835252AEDBD}">
      <dgm:prSet/>
      <dgm:spPr/>
      <dgm:t>
        <a:bodyPr/>
        <a:lstStyle/>
        <a:p>
          <a:endParaRPr lang="zh-TW" altLang="en-US"/>
        </a:p>
      </dgm:t>
    </dgm:pt>
    <dgm:pt modelId="{6AD0CA80-5747-49A0-B5AB-ACDAF21A7ABC}" type="sibTrans" cxnId="{BC07B763-BB3F-4189-853D-3835252AEDBD}">
      <dgm:prSet/>
      <dgm:spPr/>
      <dgm:t>
        <a:bodyPr/>
        <a:lstStyle/>
        <a:p>
          <a:endParaRPr lang="zh-TW" altLang="en-US"/>
        </a:p>
      </dgm:t>
    </dgm:pt>
    <dgm:pt modelId="{343A3FF2-D1F8-4D2A-9283-3314A0BE8722}" type="pres">
      <dgm:prSet presAssocID="{846C1E74-E254-49B9-8C2D-5DA13AD021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E0DF1B-0DE9-4725-A190-DC54B4F37C9F}" type="pres">
      <dgm:prSet presAssocID="{748E8ED7-1B9E-49FD-B4F7-5A5D588FF1C5}" presName="composite" presStyleCnt="0"/>
      <dgm:spPr/>
    </dgm:pt>
    <dgm:pt modelId="{F63FBF2A-EE70-4E43-914D-BDFB879E8872}" type="pres">
      <dgm:prSet presAssocID="{748E8ED7-1B9E-49FD-B4F7-5A5D588FF1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AA21A2-C0E8-4F38-B409-BEBDDC0D601E}" type="pres">
      <dgm:prSet presAssocID="{748E8ED7-1B9E-49FD-B4F7-5A5D588FF1C5}" presName="desTx" presStyleLbl="alignAccFollowNode1" presStyleIdx="0" presStyleCnt="2" custLinFactNeighborX="-1" custLinFactNeighborY="-16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EFA907-C212-499B-B916-D41D9F0B7193}" type="pres">
      <dgm:prSet presAssocID="{32303B80-94E3-4B8C-AB4B-083FE7DC861B}" presName="space" presStyleCnt="0"/>
      <dgm:spPr/>
    </dgm:pt>
    <dgm:pt modelId="{CAA51B69-280D-4E53-B939-93A4B3CA3D3D}" type="pres">
      <dgm:prSet presAssocID="{95B89603-6B16-4BC1-8B53-05E59F226A30}" presName="composite" presStyleCnt="0"/>
      <dgm:spPr/>
    </dgm:pt>
    <dgm:pt modelId="{7F07CE10-D10A-40D7-942A-28E254BE49F9}" type="pres">
      <dgm:prSet presAssocID="{95B89603-6B16-4BC1-8B53-05E59F226A30}" presName="parTx" presStyleLbl="alignNode1" presStyleIdx="1" presStyleCnt="2" custScaleX="107537" custLinFactNeighborY="-1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CCA59A-E7CB-40BF-A7E3-F397BCB54DAA}" type="pres">
      <dgm:prSet presAssocID="{95B89603-6B16-4BC1-8B53-05E59F226A30}" presName="desTx" presStyleLbl="alignAccFollowNode1" presStyleIdx="1" presStyleCnt="2" custScaleX="1077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506156-5574-42B8-AD4E-9672AB5F7597}" srcId="{846C1E74-E254-49B9-8C2D-5DA13AD02128}" destId="{95B89603-6B16-4BC1-8B53-05E59F226A30}" srcOrd="1" destOrd="0" parTransId="{2C00217B-A9B8-4FA1-A316-8D29715D75F5}" sibTransId="{6DCB7F53-D0EB-433C-A830-D85CE1C4B5E6}"/>
    <dgm:cxn modelId="{A0D35F7A-C445-4565-BF5F-5216BFADC78C}" type="presOf" srcId="{95B89603-6B16-4BC1-8B53-05E59F226A30}" destId="{7F07CE10-D10A-40D7-942A-28E254BE49F9}" srcOrd="0" destOrd="0" presId="urn:microsoft.com/office/officeart/2005/8/layout/hList1"/>
    <dgm:cxn modelId="{BC07B763-BB3F-4189-853D-3835252AEDBD}" srcId="{748E8ED7-1B9E-49FD-B4F7-5A5D588FF1C5}" destId="{646DC1A4-15AB-4BD5-8F8C-E7D1EAAE0660}" srcOrd="1" destOrd="0" parTransId="{9A1B327E-9AAC-4641-BCEE-B904217087FB}" sibTransId="{6AD0CA80-5747-49A0-B5AB-ACDAF21A7ABC}"/>
    <dgm:cxn modelId="{6F6718C9-878D-432A-A77B-DE8298AA6A6D}" type="presOf" srcId="{17E43D1D-CB5F-4EC8-BBCF-8A6EAE651562}" destId="{D1CCA59A-E7CB-40BF-A7E3-F397BCB54DAA}" srcOrd="0" destOrd="2" presId="urn:microsoft.com/office/officeart/2005/8/layout/hList1"/>
    <dgm:cxn modelId="{669A122B-AC02-4519-89FF-5F10DC47CD3B}" srcId="{95B89603-6B16-4BC1-8B53-05E59F226A30}" destId="{F9EC4E0C-490F-48E6-8CE0-96E67979845A}" srcOrd="1" destOrd="0" parTransId="{B2FDF9D7-90AC-43B0-BE07-B112238B4C5C}" sibTransId="{0EBBEF23-C8F2-460E-A6C5-C97147498F8C}"/>
    <dgm:cxn modelId="{D5797612-B33E-4B07-AAA5-01E93A10DBB5}" type="presOf" srcId="{646DC1A4-15AB-4BD5-8F8C-E7D1EAAE0660}" destId="{C3AA21A2-C0E8-4F38-B409-BEBDDC0D601E}" srcOrd="0" destOrd="1" presId="urn:microsoft.com/office/officeart/2005/8/layout/hList1"/>
    <dgm:cxn modelId="{BA5D5873-711E-4F6D-A099-657C76AFE669}" type="presOf" srcId="{748E8ED7-1B9E-49FD-B4F7-5A5D588FF1C5}" destId="{F63FBF2A-EE70-4E43-914D-BDFB879E8872}" srcOrd="0" destOrd="0" presId="urn:microsoft.com/office/officeart/2005/8/layout/hList1"/>
    <dgm:cxn modelId="{C4AAA0F7-B292-4D4A-BEBD-4C8EE4ABA094}" srcId="{748E8ED7-1B9E-49FD-B4F7-5A5D588FF1C5}" destId="{0FF01851-898F-4DB1-991E-36D624719C41}" srcOrd="0" destOrd="0" parTransId="{B0D735E8-2BFF-4BC6-BB9E-03CB01E85865}" sibTransId="{679DE393-660C-4458-A1B3-7D9845EABB93}"/>
    <dgm:cxn modelId="{996F6D28-1418-49E6-820E-C6F0D8F2C6FD}" type="presOf" srcId="{846C1E74-E254-49B9-8C2D-5DA13AD02128}" destId="{343A3FF2-D1F8-4D2A-9283-3314A0BE8722}" srcOrd="0" destOrd="0" presId="urn:microsoft.com/office/officeart/2005/8/layout/hList1"/>
    <dgm:cxn modelId="{BE5ACFBC-6A07-4DA7-B7A1-B864D652F199}" type="presOf" srcId="{AE0FDF46-8D72-4CDA-9FAD-DA9849CFD45A}" destId="{D1CCA59A-E7CB-40BF-A7E3-F397BCB54DAA}" srcOrd="0" destOrd="0" presId="urn:microsoft.com/office/officeart/2005/8/layout/hList1"/>
    <dgm:cxn modelId="{65BEA6F3-8DE2-43DA-B250-7339621C286B}" srcId="{95B89603-6B16-4BC1-8B53-05E59F226A30}" destId="{17E43D1D-CB5F-4EC8-BBCF-8A6EAE651562}" srcOrd="2" destOrd="0" parTransId="{58DD5E6C-3586-4AAA-A90E-9BD660C95223}" sibTransId="{3830D99E-9B94-441E-9F05-EE0C5F80C666}"/>
    <dgm:cxn modelId="{6B1F3CCB-6727-4969-8645-DD4593223E85}" type="presOf" srcId="{0FF01851-898F-4DB1-991E-36D624719C41}" destId="{C3AA21A2-C0E8-4F38-B409-BEBDDC0D601E}" srcOrd="0" destOrd="0" presId="urn:microsoft.com/office/officeart/2005/8/layout/hList1"/>
    <dgm:cxn modelId="{53033518-8BB0-4EA9-B3A4-7CF2AB992AFC}" srcId="{95B89603-6B16-4BC1-8B53-05E59F226A30}" destId="{AE0FDF46-8D72-4CDA-9FAD-DA9849CFD45A}" srcOrd="0" destOrd="0" parTransId="{3C458BE7-EC15-4586-84EF-00794A72C3A1}" sibTransId="{021CAC5D-68A1-4D2A-A48E-D8F4BB19E71E}"/>
    <dgm:cxn modelId="{AA64E7D8-44A9-49DF-9323-34D08BB85B97}" type="presOf" srcId="{F9EC4E0C-490F-48E6-8CE0-96E67979845A}" destId="{D1CCA59A-E7CB-40BF-A7E3-F397BCB54DAA}" srcOrd="0" destOrd="1" presId="urn:microsoft.com/office/officeart/2005/8/layout/hList1"/>
    <dgm:cxn modelId="{510BF797-24D2-4A8E-BA18-828CC799003F}" srcId="{846C1E74-E254-49B9-8C2D-5DA13AD02128}" destId="{748E8ED7-1B9E-49FD-B4F7-5A5D588FF1C5}" srcOrd="0" destOrd="0" parTransId="{7BA5DF41-60A8-4EC4-856C-A14BF0D0728D}" sibTransId="{32303B80-94E3-4B8C-AB4B-083FE7DC861B}"/>
    <dgm:cxn modelId="{CFD30FDA-63D1-464D-B15A-210F788A4FCD}" type="presParOf" srcId="{343A3FF2-D1F8-4D2A-9283-3314A0BE8722}" destId="{45E0DF1B-0DE9-4725-A190-DC54B4F37C9F}" srcOrd="0" destOrd="0" presId="urn:microsoft.com/office/officeart/2005/8/layout/hList1"/>
    <dgm:cxn modelId="{4B636C1C-9E6E-4770-8889-CFFE67A2136B}" type="presParOf" srcId="{45E0DF1B-0DE9-4725-A190-DC54B4F37C9F}" destId="{F63FBF2A-EE70-4E43-914D-BDFB879E8872}" srcOrd="0" destOrd="0" presId="urn:microsoft.com/office/officeart/2005/8/layout/hList1"/>
    <dgm:cxn modelId="{8C2FA6EB-BEBB-4464-A7BF-84B42E2E198D}" type="presParOf" srcId="{45E0DF1B-0DE9-4725-A190-DC54B4F37C9F}" destId="{C3AA21A2-C0E8-4F38-B409-BEBDDC0D601E}" srcOrd="1" destOrd="0" presId="urn:microsoft.com/office/officeart/2005/8/layout/hList1"/>
    <dgm:cxn modelId="{8A3F3329-ABC0-4661-91A5-DD40D7813D32}" type="presParOf" srcId="{343A3FF2-D1F8-4D2A-9283-3314A0BE8722}" destId="{74EFA907-C212-499B-B916-D41D9F0B7193}" srcOrd="1" destOrd="0" presId="urn:microsoft.com/office/officeart/2005/8/layout/hList1"/>
    <dgm:cxn modelId="{467B51B7-A327-4113-BE14-1BD4589F079D}" type="presParOf" srcId="{343A3FF2-D1F8-4D2A-9283-3314A0BE8722}" destId="{CAA51B69-280D-4E53-B939-93A4B3CA3D3D}" srcOrd="2" destOrd="0" presId="urn:microsoft.com/office/officeart/2005/8/layout/hList1"/>
    <dgm:cxn modelId="{B5CE0CAB-598E-44D8-9769-57892D6E286F}" type="presParOf" srcId="{CAA51B69-280D-4E53-B939-93A4B3CA3D3D}" destId="{7F07CE10-D10A-40D7-942A-28E254BE49F9}" srcOrd="0" destOrd="0" presId="urn:microsoft.com/office/officeart/2005/8/layout/hList1"/>
    <dgm:cxn modelId="{EB7C2780-E5C7-4362-ABCC-0475083D2FFE}" type="presParOf" srcId="{CAA51B69-280D-4E53-B939-93A4B3CA3D3D}" destId="{D1CCA59A-E7CB-40BF-A7E3-F397BCB54D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D9B2DC-DB81-44F2-B490-2FC3C8390C69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D39160C4-E680-48BD-AE10-144F8D7A4B1D}">
      <dgm:prSet phldrT="[文字]"/>
      <dgm:spPr/>
      <dgm:t>
        <a:bodyPr/>
        <a:lstStyle/>
        <a:p>
          <a:r>
            <a:rPr lang="zh-TW" altLang="en-US" dirty="0" smtClean="0"/>
            <a:t>招募階段</a:t>
          </a:r>
          <a:endParaRPr lang="zh-TW" altLang="en-US" dirty="0"/>
        </a:p>
      </dgm:t>
    </dgm:pt>
    <dgm:pt modelId="{E304E0F6-6669-445B-A75A-F1FC3BF238C8}" type="parTrans" cxnId="{9A1AEB81-0227-4A25-8B3E-3025635F2C4D}">
      <dgm:prSet/>
      <dgm:spPr/>
      <dgm:t>
        <a:bodyPr/>
        <a:lstStyle/>
        <a:p>
          <a:endParaRPr lang="zh-TW" altLang="en-US"/>
        </a:p>
      </dgm:t>
    </dgm:pt>
    <dgm:pt modelId="{ADCAF080-7C13-4B86-8767-ABE35D03ADE8}" type="sibTrans" cxnId="{9A1AEB81-0227-4A25-8B3E-3025635F2C4D}">
      <dgm:prSet/>
      <dgm:spPr/>
      <dgm:t>
        <a:bodyPr/>
        <a:lstStyle/>
        <a:p>
          <a:endParaRPr lang="zh-TW" altLang="en-US"/>
        </a:p>
      </dgm:t>
    </dgm:pt>
    <dgm:pt modelId="{8CA56553-3131-4C2E-9FA8-1D8C669B0348}">
      <dgm:prSet phldrT="[文字]"/>
      <dgm:spPr/>
      <dgm:t>
        <a:bodyPr/>
        <a:lstStyle/>
        <a:p>
          <a:r>
            <a:rPr lang="zh-TW" altLang="en-US" dirty="0" smtClean="0"/>
            <a:t>績效考核階段</a:t>
          </a:r>
          <a:endParaRPr lang="zh-TW" altLang="en-US" dirty="0"/>
        </a:p>
      </dgm:t>
    </dgm:pt>
    <dgm:pt modelId="{698108D9-93AE-49A0-AEDC-74CE0F56587B}" type="parTrans" cxnId="{30CA3465-7CBC-4A13-876D-D860E5AB7CB1}">
      <dgm:prSet/>
      <dgm:spPr/>
      <dgm:t>
        <a:bodyPr/>
        <a:lstStyle/>
        <a:p>
          <a:endParaRPr lang="zh-TW" altLang="en-US"/>
        </a:p>
      </dgm:t>
    </dgm:pt>
    <dgm:pt modelId="{307453EF-CEA2-4517-B700-ECA01C82A541}" type="sibTrans" cxnId="{30CA3465-7CBC-4A13-876D-D860E5AB7CB1}">
      <dgm:prSet/>
      <dgm:spPr/>
      <dgm:t>
        <a:bodyPr/>
        <a:lstStyle/>
        <a:p>
          <a:endParaRPr lang="zh-TW" altLang="en-US"/>
        </a:p>
      </dgm:t>
    </dgm:pt>
    <dgm:pt modelId="{E2422D11-7B13-45EF-8302-BFE27DF72F29}">
      <dgm:prSet phldrT="[文字]"/>
      <dgm:spPr/>
      <dgm:t>
        <a:bodyPr/>
        <a:lstStyle/>
        <a:p>
          <a:r>
            <a:rPr lang="zh-TW" altLang="en-US" dirty="0" smtClean="0"/>
            <a:t>退場機制及其他</a:t>
          </a:r>
          <a:endParaRPr lang="zh-TW" altLang="en-US" dirty="0"/>
        </a:p>
      </dgm:t>
    </dgm:pt>
    <dgm:pt modelId="{A96C6D51-7BE4-4E0C-8CEA-47C44F93CAB4}" type="parTrans" cxnId="{4A3CECE1-343C-4FEA-BF12-30B5761ECC13}">
      <dgm:prSet/>
      <dgm:spPr/>
      <dgm:t>
        <a:bodyPr/>
        <a:lstStyle/>
        <a:p>
          <a:endParaRPr lang="zh-TW" altLang="en-US"/>
        </a:p>
      </dgm:t>
    </dgm:pt>
    <dgm:pt modelId="{93618F36-E323-40F0-AD5E-C0F0C96ECC71}" type="sibTrans" cxnId="{4A3CECE1-343C-4FEA-BF12-30B5761ECC13}">
      <dgm:prSet/>
      <dgm:spPr/>
      <dgm:t>
        <a:bodyPr/>
        <a:lstStyle/>
        <a:p>
          <a:endParaRPr lang="zh-TW" altLang="en-US"/>
        </a:p>
      </dgm:t>
    </dgm:pt>
    <dgm:pt modelId="{E84FF3A2-C84A-48EE-9F0C-C5063624F1DD}" type="pres">
      <dgm:prSet presAssocID="{F6D9B2DC-DB81-44F2-B490-2FC3C8390C69}" presName="CompostProcess" presStyleCnt="0">
        <dgm:presLayoutVars>
          <dgm:dir/>
          <dgm:resizeHandles val="exact"/>
        </dgm:presLayoutVars>
      </dgm:prSet>
      <dgm:spPr/>
    </dgm:pt>
    <dgm:pt modelId="{884A815A-1D7E-4EEA-8BE5-890B1A1178B3}" type="pres">
      <dgm:prSet presAssocID="{F6D9B2DC-DB81-44F2-B490-2FC3C8390C69}" presName="arrow" presStyleLbl="bgShp" presStyleIdx="0" presStyleCnt="1"/>
      <dgm:spPr/>
    </dgm:pt>
    <dgm:pt modelId="{459B2C8D-22AC-4CA1-BD82-CE1AC1909A0A}" type="pres">
      <dgm:prSet presAssocID="{F6D9B2DC-DB81-44F2-B490-2FC3C8390C69}" presName="linearProcess" presStyleCnt="0"/>
      <dgm:spPr/>
    </dgm:pt>
    <dgm:pt modelId="{9438B6BF-B4FF-4BAA-81A7-3092B39DF3B5}" type="pres">
      <dgm:prSet presAssocID="{D39160C4-E680-48BD-AE10-144F8D7A4B1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7AED26-BAF5-473C-9A46-9B9E2A1450F7}" type="pres">
      <dgm:prSet presAssocID="{ADCAF080-7C13-4B86-8767-ABE35D03ADE8}" presName="sibTrans" presStyleCnt="0"/>
      <dgm:spPr/>
    </dgm:pt>
    <dgm:pt modelId="{8A7ED716-3AF5-4C6B-9DA7-6E2138CB0CD3}" type="pres">
      <dgm:prSet presAssocID="{8CA56553-3131-4C2E-9FA8-1D8C669B034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0B4BB7-ED0D-4255-ABBA-03E6CB85B17B}" type="pres">
      <dgm:prSet presAssocID="{307453EF-CEA2-4517-B700-ECA01C82A541}" presName="sibTrans" presStyleCnt="0"/>
      <dgm:spPr/>
    </dgm:pt>
    <dgm:pt modelId="{CF69D493-5861-4036-8DA4-D74143BB46B4}" type="pres">
      <dgm:prSet presAssocID="{E2422D11-7B13-45EF-8302-BFE27DF72F2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233C5A-16B6-4B30-960D-A4A6DD56D088}" type="presOf" srcId="{8CA56553-3131-4C2E-9FA8-1D8C669B0348}" destId="{8A7ED716-3AF5-4C6B-9DA7-6E2138CB0CD3}" srcOrd="0" destOrd="0" presId="urn:microsoft.com/office/officeart/2005/8/layout/hProcess9"/>
    <dgm:cxn modelId="{6AB831EC-6F17-4247-BD05-5B8D0CAC5699}" type="presOf" srcId="{F6D9B2DC-DB81-44F2-B490-2FC3C8390C69}" destId="{E84FF3A2-C84A-48EE-9F0C-C5063624F1DD}" srcOrd="0" destOrd="0" presId="urn:microsoft.com/office/officeart/2005/8/layout/hProcess9"/>
    <dgm:cxn modelId="{AA95C1CD-D45F-4B8B-84DF-DFA5D860C32D}" type="presOf" srcId="{E2422D11-7B13-45EF-8302-BFE27DF72F29}" destId="{CF69D493-5861-4036-8DA4-D74143BB46B4}" srcOrd="0" destOrd="0" presId="urn:microsoft.com/office/officeart/2005/8/layout/hProcess9"/>
    <dgm:cxn modelId="{9A1AEB81-0227-4A25-8B3E-3025635F2C4D}" srcId="{F6D9B2DC-DB81-44F2-B490-2FC3C8390C69}" destId="{D39160C4-E680-48BD-AE10-144F8D7A4B1D}" srcOrd="0" destOrd="0" parTransId="{E304E0F6-6669-445B-A75A-F1FC3BF238C8}" sibTransId="{ADCAF080-7C13-4B86-8767-ABE35D03ADE8}"/>
    <dgm:cxn modelId="{76FE4C48-F4E0-44D9-A63D-DDECAD04615C}" type="presOf" srcId="{D39160C4-E680-48BD-AE10-144F8D7A4B1D}" destId="{9438B6BF-B4FF-4BAA-81A7-3092B39DF3B5}" srcOrd="0" destOrd="0" presId="urn:microsoft.com/office/officeart/2005/8/layout/hProcess9"/>
    <dgm:cxn modelId="{30CA3465-7CBC-4A13-876D-D860E5AB7CB1}" srcId="{F6D9B2DC-DB81-44F2-B490-2FC3C8390C69}" destId="{8CA56553-3131-4C2E-9FA8-1D8C669B0348}" srcOrd="1" destOrd="0" parTransId="{698108D9-93AE-49A0-AEDC-74CE0F56587B}" sibTransId="{307453EF-CEA2-4517-B700-ECA01C82A541}"/>
    <dgm:cxn modelId="{4A3CECE1-343C-4FEA-BF12-30B5761ECC13}" srcId="{F6D9B2DC-DB81-44F2-B490-2FC3C8390C69}" destId="{E2422D11-7B13-45EF-8302-BFE27DF72F29}" srcOrd="2" destOrd="0" parTransId="{A96C6D51-7BE4-4E0C-8CEA-47C44F93CAB4}" sibTransId="{93618F36-E323-40F0-AD5E-C0F0C96ECC71}"/>
    <dgm:cxn modelId="{33B29FDA-919A-4C90-A26F-079FD8F8DCE9}" type="presParOf" srcId="{E84FF3A2-C84A-48EE-9F0C-C5063624F1DD}" destId="{884A815A-1D7E-4EEA-8BE5-890B1A1178B3}" srcOrd="0" destOrd="0" presId="urn:microsoft.com/office/officeart/2005/8/layout/hProcess9"/>
    <dgm:cxn modelId="{B6DDCD55-675B-4632-A1B5-DE83933434E7}" type="presParOf" srcId="{E84FF3A2-C84A-48EE-9F0C-C5063624F1DD}" destId="{459B2C8D-22AC-4CA1-BD82-CE1AC1909A0A}" srcOrd="1" destOrd="0" presId="urn:microsoft.com/office/officeart/2005/8/layout/hProcess9"/>
    <dgm:cxn modelId="{CB10455F-02D9-420C-B0A5-23697DF8E9D9}" type="presParOf" srcId="{459B2C8D-22AC-4CA1-BD82-CE1AC1909A0A}" destId="{9438B6BF-B4FF-4BAA-81A7-3092B39DF3B5}" srcOrd="0" destOrd="0" presId="urn:microsoft.com/office/officeart/2005/8/layout/hProcess9"/>
    <dgm:cxn modelId="{4C3004E4-22DD-4910-9608-45366FF23874}" type="presParOf" srcId="{459B2C8D-22AC-4CA1-BD82-CE1AC1909A0A}" destId="{067AED26-BAF5-473C-9A46-9B9E2A1450F7}" srcOrd="1" destOrd="0" presId="urn:microsoft.com/office/officeart/2005/8/layout/hProcess9"/>
    <dgm:cxn modelId="{0FA5B10D-7755-4E6D-8AAC-974D391A2D85}" type="presParOf" srcId="{459B2C8D-22AC-4CA1-BD82-CE1AC1909A0A}" destId="{8A7ED716-3AF5-4C6B-9DA7-6E2138CB0CD3}" srcOrd="2" destOrd="0" presId="urn:microsoft.com/office/officeart/2005/8/layout/hProcess9"/>
    <dgm:cxn modelId="{53DA56FC-5303-4FF9-A4AE-9AC7A08F1233}" type="presParOf" srcId="{459B2C8D-22AC-4CA1-BD82-CE1AC1909A0A}" destId="{2C0B4BB7-ED0D-4255-ABBA-03E6CB85B17B}" srcOrd="3" destOrd="0" presId="urn:microsoft.com/office/officeart/2005/8/layout/hProcess9"/>
    <dgm:cxn modelId="{B69A1BA8-268A-4FAD-BCC3-FA21388F41F4}" type="presParOf" srcId="{459B2C8D-22AC-4CA1-BD82-CE1AC1909A0A}" destId="{CF69D493-5861-4036-8DA4-D74143BB46B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90753-6D10-485C-92B4-42149A6930AF}">
      <dsp:nvSpPr>
        <dsp:cNvPr id="0" name=""/>
        <dsp:cNvSpPr/>
      </dsp:nvSpPr>
      <dsp:spPr>
        <a:xfrm>
          <a:off x="2676200" y="1490140"/>
          <a:ext cx="2730530" cy="2370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solidFill>
                <a:srgbClr val="00206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眾議院主席</a:t>
          </a:r>
          <a:endParaRPr lang="en-US" altLang="zh-TW" sz="2900" b="1" kern="1200" dirty="0" smtClean="0">
            <a:solidFill>
              <a:srgbClr val="002060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Ceann</a:t>
          </a:r>
          <a:r>
            <a:rPr lang="en-US" altLang="zh-TW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zh-TW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Comhairle</a:t>
          </a:r>
          <a:endParaRPr lang="zh-TW" alt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6077" y="1837257"/>
        <a:ext cx="1930776" cy="1676030"/>
      </dsp:txXfrm>
    </dsp:sp>
    <dsp:sp modelId="{1D7E3224-EA6D-404D-8AF9-83034A8BBD19}">
      <dsp:nvSpPr>
        <dsp:cNvPr id="0" name=""/>
        <dsp:cNvSpPr/>
      </dsp:nvSpPr>
      <dsp:spPr>
        <a:xfrm>
          <a:off x="2676309" y="65811"/>
          <a:ext cx="2746806" cy="15427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監察委員</a:t>
          </a:r>
          <a:endParaRPr lang="en-US" altLang="zh-TW" sz="1800" b="1" kern="1200" dirty="0" smtClean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Ombudsman</a:t>
          </a:r>
          <a:endParaRPr lang="zh-TW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8569" y="291743"/>
        <a:ext cx="1942286" cy="1090895"/>
      </dsp:txXfrm>
    </dsp:sp>
    <dsp:sp modelId="{3A7A9FA6-3903-448A-A81A-53EF4EC22082}">
      <dsp:nvSpPr>
        <dsp:cNvPr id="0" name=""/>
        <dsp:cNvSpPr/>
      </dsp:nvSpPr>
      <dsp:spPr>
        <a:xfrm>
          <a:off x="5318312" y="1506341"/>
          <a:ext cx="2573646" cy="23958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u="none" kern="1200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SIPO</a:t>
          </a:r>
          <a:r>
            <a:rPr lang="zh-TW" altLang="en-US" sz="1800" b="1" u="none" kern="1200" dirty="0" smtClean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主席</a:t>
          </a:r>
          <a:endParaRPr lang="en-US" altLang="zh-TW" sz="1800" b="1" u="none" kern="1200" dirty="0" smtClean="0">
            <a:effectLst/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Chairperson of the Standards in Public Office Commission</a:t>
          </a:r>
          <a:endParaRPr lang="zh-TW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5214" y="1857200"/>
        <a:ext cx="1819842" cy="1694095"/>
      </dsp:txXfrm>
    </dsp:sp>
    <dsp:sp modelId="{A6E8AB07-60CD-43B7-BF3B-64414167C6B4}">
      <dsp:nvSpPr>
        <dsp:cNvPr id="0" name=""/>
        <dsp:cNvSpPr/>
      </dsp:nvSpPr>
      <dsp:spPr>
        <a:xfrm>
          <a:off x="2675764" y="3788121"/>
          <a:ext cx="2834604" cy="18510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政府部門秘書長</a:t>
          </a:r>
          <a:endParaRPr lang="en-US" altLang="zh-TW" sz="1800" b="1" kern="1200" dirty="0" smtClean="0">
            <a:solidFill>
              <a:srgbClr val="002060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Secretary General to the Government</a:t>
          </a:r>
          <a:endParaRPr lang="zh-TW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0882" y="4059196"/>
        <a:ext cx="2004368" cy="1308868"/>
      </dsp:txXfrm>
    </dsp:sp>
    <dsp:sp modelId="{798563E3-982F-4AA3-B07C-5D7597EA64F4}">
      <dsp:nvSpPr>
        <dsp:cNvPr id="0" name=""/>
        <dsp:cNvSpPr/>
      </dsp:nvSpPr>
      <dsp:spPr>
        <a:xfrm>
          <a:off x="0" y="1207300"/>
          <a:ext cx="2816122" cy="29938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公共支出和改革部秘書長</a:t>
          </a:r>
          <a:endParaRPr lang="en-US" altLang="zh-TW" sz="1800" b="1" kern="1200" dirty="0" smtClean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Secretary General , Department of Public Expenditure and Reform</a:t>
          </a:r>
          <a:endParaRPr lang="zh-TW" alt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412" y="1645746"/>
        <a:ext cx="1991298" cy="2117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FFF3B-9C5C-4E63-89FA-152F8A5A5379}">
      <dsp:nvSpPr>
        <dsp:cNvPr id="0" name=""/>
        <dsp:cNvSpPr/>
      </dsp:nvSpPr>
      <dsp:spPr>
        <a:xfrm rot="5400000">
          <a:off x="3677391" y="135602"/>
          <a:ext cx="1799106" cy="15652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獨立招募機構</a:t>
          </a:r>
          <a:endParaRPr lang="zh-TW" altLang="en-US" sz="2600" kern="1200" dirty="0"/>
        </a:p>
      </dsp:txBody>
      <dsp:txXfrm rot="-5400000">
        <a:off x="4038247" y="299021"/>
        <a:ext cx="1077394" cy="1238384"/>
      </dsp:txXfrm>
    </dsp:sp>
    <dsp:sp modelId="{38474FB1-0A51-4181-BC01-1A7A0D0A6D15}">
      <dsp:nvSpPr>
        <dsp:cNvPr id="0" name=""/>
        <dsp:cNvSpPr/>
      </dsp:nvSpPr>
      <dsp:spPr>
        <a:xfrm>
          <a:off x="5442098" y="0"/>
          <a:ext cx="1621561" cy="1835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公共服務</a:t>
          </a:r>
          <a:endParaRPr lang="en-US" altLang="zh-TW" sz="2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977900">
            <a:lnSpc>
              <a:spcPts val="32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集中招募</a:t>
          </a:r>
          <a:endParaRPr lang="zh-TW" altLang="en-US" sz="2200" kern="1200" dirty="0"/>
        </a:p>
      </dsp:txBody>
      <dsp:txXfrm>
        <a:off x="5442098" y="0"/>
        <a:ext cx="1621561" cy="1835671"/>
      </dsp:txXfrm>
    </dsp:sp>
    <dsp:sp modelId="{CB1F6E43-5C18-454F-927A-0F2BADAE2F98}">
      <dsp:nvSpPr>
        <dsp:cNvPr id="0" name=""/>
        <dsp:cNvSpPr/>
      </dsp:nvSpPr>
      <dsp:spPr>
        <a:xfrm rot="5400000">
          <a:off x="1986951" y="135602"/>
          <a:ext cx="1799106" cy="15652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347807" y="299021"/>
        <a:ext cx="1077394" cy="1238384"/>
      </dsp:txXfrm>
    </dsp:sp>
    <dsp:sp modelId="{CC638CA1-CF06-4881-8001-3252EBF6E1A5}">
      <dsp:nvSpPr>
        <dsp:cNvPr id="0" name=""/>
        <dsp:cNvSpPr/>
      </dsp:nvSpPr>
      <dsp:spPr>
        <a:xfrm rot="5400000">
          <a:off x="2828933" y="1680966"/>
          <a:ext cx="1799106" cy="15652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非獨佔招募服務提供</a:t>
          </a:r>
          <a:endParaRPr lang="zh-TW" altLang="en-US" sz="2200" kern="1200" dirty="0"/>
        </a:p>
      </dsp:txBody>
      <dsp:txXfrm rot="-5400000">
        <a:off x="3189789" y="1844385"/>
        <a:ext cx="1077394" cy="1238384"/>
      </dsp:txXfrm>
    </dsp:sp>
    <dsp:sp modelId="{F0F9AAE6-0435-4F4C-BD8E-1FD59F3215E6}">
      <dsp:nvSpPr>
        <dsp:cNvPr id="0" name=""/>
        <dsp:cNvSpPr/>
      </dsp:nvSpPr>
      <dsp:spPr>
        <a:xfrm>
          <a:off x="1073473" y="1942601"/>
          <a:ext cx="1672233" cy="1041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透明化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招募程序</a:t>
          </a:r>
          <a:endParaRPr lang="zh-TW" altLang="en-US" sz="2400" kern="1200" dirty="0"/>
        </a:p>
      </dsp:txBody>
      <dsp:txXfrm>
        <a:off x="1073473" y="1942601"/>
        <a:ext cx="1672233" cy="1041952"/>
      </dsp:txXfrm>
    </dsp:sp>
    <dsp:sp modelId="{D5600F04-1F1D-4A5C-88D0-40653029EBDA}">
      <dsp:nvSpPr>
        <dsp:cNvPr id="0" name=""/>
        <dsp:cNvSpPr/>
      </dsp:nvSpPr>
      <dsp:spPr>
        <a:xfrm rot="5400000">
          <a:off x="4519373" y="1680966"/>
          <a:ext cx="1799106" cy="15652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4880229" y="1844385"/>
        <a:ext cx="1077394" cy="1238384"/>
      </dsp:txXfrm>
    </dsp:sp>
    <dsp:sp modelId="{8634F2A1-7AF8-4DB9-8749-EC4FBEDD9E8A}">
      <dsp:nvSpPr>
        <dsp:cNvPr id="0" name=""/>
        <dsp:cNvSpPr/>
      </dsp:nvSpPr>
      <dsp:spPr>
        <a:xfrm rot="5400000">
          <a:off x="3718432" y="3136425"/>
          <a:ext cx="1799106" cy="15652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CPSA</a:t>
          </a: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核發許可證執照</a:t>
          </a:r>
          <a:endParaRPr lang="zh-TW" altLang="en-US" sz="2200" kern="1200" dirty="0"/>
        </a:p>
      </dsp:txBody>
      <dsp:txXfrm rot="-5400000">
        <a:off x="4079288" y="3299844"/>
        <a:ext cx="1077394" cy="1238384"/>
      </dsp:txXfrm>
    </dsp:sp>
    <dsp:sp modelId="{BE59B500-632A-4FE7-88DA-DA556970F0F7}">
      <dsp:nvSpPr>
        <dsp:cNvPr id="0" name=""/>
        <dsp:cNvSpPr/>
      </dsp:nvSpPr>
      <dsp:spPr>
        <a:xfrm>
          <a:off x="5407052" y="3450926"/>
          <a:ext cx="2007802" cy="107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225D5-2F67-4C13-9625-306386F319F6}">
      <dsp:nvSpPr>
        <dsp:cNvPr id="0" name=""/>
        <dsp:cNvSpPr/>
      </dsp:nvSpPr>
      <dsp:spPr>
        <a:xfrm rot="5400000">
          <a:off x="2062254" y="3135327"/>
          <a:ext cx="1799106" cy="15652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423110" y="3298746"/>
        <a:ext cx="1077394" cy="1238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0.2702</cdr:x>
      <cdr:y>0.0597</cdr:y>
    </cdr:from>
    <cdr:to>
      <cdr:x>0.7298</cdr:x>
      <cdr:y>0.3085</cdr:y>
    </cdr:to>
    <cdr:sp macro="" textlink="">
      <cdr:nvSpPr>
        <cdr:cNvPr id="2" name="文字方塊 4"/>
        <cdr:cNvSpPr txBox="1"/>
      </cdr:nvSpPr>
      <cdr:spPr>
        <a:xfrm xmlns:a="http://schemas.openxmlformats.org/drawingml/2006/main">
          <a:off x="2286000" y="288032"/>
          <a:ext cx="3888432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平均錄取率 </a:t>
          </a:r>
          <a:r>
            <a:rPr lang="en-US" altLang="zh-TW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6.33%</a:t>
          </a:r>
        </a:p>
        <a:p xmlns:a="http://schemas.openxmlformats.org/drawingml/2006/main">
          <a:r>
            <a:rPr lang="en-US" altLang="zh-TW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</a:t>
          </a:r>
          <a:r>
            <a:rPr lang="zh-TW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錄取率</a:t>
          </a:r>
          <a:r>
            <a:rPr lang="en-US" altLang="zh-TW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8.1% </a:t>
          </a:r>
          <a:r>
            <a:rPr lang="zh-TW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最高</a:t>
          </a:r>
          <a:endParaRPr lang="en-US" altLang="zh-TW" sz="24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r>
            <a:rPr lang="en-US" altLang="zh-TW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</a:t>
          </a:r>
          <a:r>
            <a:rPr lang="zh-TW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錄取率</a:t>
          </a:r>
          <a:r>
            <a:rPr lang="en-US" altLang="zh-TW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3.89%</a:t>
          </a:r>
          <a:r>
            <a:rPr lang="zh-TW" alt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最低</a:t>
          </a:r>
          <a:endParaRPr lang="zh-TW" altLang="en-US" sz="24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6F8D-E3E5-49EC-9BD8-8B5DEF2F3B21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D495B-7F7E-4135-B216-4B31A6C2D9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47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495B-7F7E-4135-B216-4B31A6C2D93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47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495B-7F7E-4135-B216-4B31A6C2D93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72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495B-7F7E-4135-B216-4B31A6C2D93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30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B6AC-6B18-4733-AA7D-2A64E55D7873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1" cap="none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E1B-2DF0-429A-B85D-F74777C424CF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292132" y="6349995"/>
            <a:ext cx="84718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132" y="6427609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78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437C-2481-40EE-B789-54FA8A603176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469154" y="6287119"/>
            <a:ext cx="67484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4088" y="6387160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705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9C72-44DB-42A3-9BE0-DDBFC9609710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296814" y="6349995"/>
            <a:ext cx="84718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6814" y="6422424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64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3879-FDE5-4EA6-89F0-BAAD3DA59A32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264055" y="6346698"/>
            <a:ext cx="890870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7739" y="6419127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42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BDC-E1A0-4EB6-8BD9-0663445673C4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228684" y="6322462"/>
            <a:ext cx="84718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9788" y="6393901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3016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D6D3-87CC-4A43-A412-5AA2D012CB1A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296814" y="6250814"/>
            <a:ext cx="84718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814" y="6327404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3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D601-0304-41DB-BA14-BB5CF8C04B79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25958" y="6322977"/>
            <a:ext cx="84718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5958" y="6399567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61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0A88-E5ED-4D0F-9361-BB8AFE8AE7CE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rot="16200000" flipV="1">
            <a:off x="8612221" y="6303895"/>
            <a:ext cx="555472" cy="50808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1393" y="6375375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701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>
            <a:noAutofit/>
          </a:bodyPr>
          <a:lstStyle>
            <a:lvl1pPr algn="l">
              <a:defRPr sz="4800" b="1" cap="none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FEEF-2907-48AF-B0C7-FD2E066A5A4A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460432" y="6309320"/>
            <a:ext cx="683568" cy="54868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4895" y="6393669"/>
            <a:ext cx="363813" cy="356022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407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781B-93F8-4296-AA93-C3665B264FB8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395244" y="6380904"/>
            <a:ext cx="748756" cy="47709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7133" y="6436888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71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2052" y="2915777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F73-7865-4409-94C4-3A18DF941D9E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460490" y="6381328"/>
            <a:ext cx="683510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7201" y="6453336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23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168D-7C06-420B-B757-BCD206788980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387227" y="6349995"/>
            <a:ext cx="755518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2497" y="6421434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51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117A-08B3-4A17-A02A-1B0AAE301E2E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454757" y="6309319"/>
            <a:ext cx="653747" cy="5612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9384" y="6379337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506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831C-50EE-456A-8A54-8FC1FCECC4F7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418497" y="6377379"/>
            <a:ext cx="735804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1518" y="6402105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269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5FAF-0C31-4124-A6F0-E2BCDC6B056C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462730" y="6350820"/>
            <a:ext cx="674846" cy="53456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6596" y="6422666"/>
            <a:ext cx="584978" cy="365125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6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7DB3-E735-401C-8208-E4040EF98FAF}" type="datetime1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30C780-BFCE-4EB6-ABC9-019829B00E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61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hyperlink" Target="http://www.google.ie/url?sa=i&amp;rct=j&amp;q=&amp;esrc=s&amp;source=images&amp;cd=&amp;cad=rja&amp;uact=8&amp;ved=0ahUKEwjJ4Yz87_fOAhXHIsAKHY38DjcQjRwIBw&amp;url=http://www.scheherazadewparrish.com/back-to-work/&amp;bvm=bv.131783435,d.ZGg&amp;psig=AFQjCNHX38T77abkebcA_NedjCAKNheTdg&amp;ust=14731527894795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e/url?sa=i&amp;rct=j&amp;q=&amp;esrc=s&amp;source=images&amp;cd=&amp;cad=rja&amp;uact=8&amp;ved=0ahUKEwj2ksWY1_bOAhWlBsAKHRHfC8kQjRwIBw&amp;url=http://www.ukonlinesigns.co.uk/aluminium/school-signs.htm&amp;bvm=bv.131783435,d.ZGg&amp;psig=AFQjCNHvsEybORW4LWoLRgiTWS4A-nsEYQ&amp;ust=1473111570304850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0" Type="http://schemas.openxmlformats.org/officeDocument/2006/relationships/hyperlink" Target="https://www.google.ie/url?sa=i&amp;rct=j&amp;q=&amp;esrc=s&amp;source=images&amp;cd=&amp;cad=rja&amp;uact=8&amp;ved=0ahUKEwjj0Yfd0_bOAhXKDcAKHQhmCgEQjRwIBw&amp;url=https://plus.google.com/105195682803220817827/videos&amp;bvm=bv.131783435,d.ZGg&amp;psig=AFQjCNF-Bc60_TBlqbeXTb48ZmDT3sxflQ&amp;ust=1473110745457797" TargetMode="External"/><Relationship Id="rId4" Type="http://schemas.openxmlformats.org/officeDocument/2006/relationships/hyperlink" Target="https://www.google.ie/url?sa=i&amp;rct=j&amp;q=&amp;esrc=s&amp;source=images&amp;cd=&amp;cad=rja&amp;uact=8&amp;ved=0ahUKEwjbiI7R7_fOAhXhJ8AKHQQ7Bj4QjRwIBw&amp;url=https://careersblog.warwick.ac.uk/2013/11/05/succeeding-at-an-ey-assessment-centre/&amp;psig=AFQjCNEaDbjQrWglLqNh5XzPB3sS2eXuJg&amp;ust=1473152648828785" TargetMode="Externa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9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9572" y="2420888"/>
            <a:ext cx="820891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愛爾蘭公務人員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招聘甄選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績效管理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之改革精進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632848" cy="2952328"/>
          </a:xfrm>
        </p:spPr>
        <p:txBody>
          <a:bodyPr>
            <a:noAutofit/>
          </a:bodyPr>
          <a:lstStyle/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zh-TW" altLang="en-US" sz="2200" dirty="0" smtClean="0"/>
              <a:t>      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    別：第三組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小組成員：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趙于萱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）蔡錦郎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41)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李新民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44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黃碧玉（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54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）林志鴻（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56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）溫桓正（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江宗正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63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報 告 人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李新民</a:t>
            </a:r>
            <a:endParaRPr lang="en-US" altLang="zh-TW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endParaRPr lang="zh-TW" altLang="en-US" sz="2200" b="1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9909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i="0" u="none" strike="noStrike" cap="none" normalizeH="0" baseline="0" dirty="0" smtClean="0" bmk="_Toc459550694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105</a:t>
            </a:r>
            <a:r>
              <a:rPr kumimoji="1" lang="zh-TW" altLang="en-US" sz="3200" b="1" i="0" u="none" strike="noStrike" cap="none" normalizeH="0" baseline="0" dirty="0" smtClean="0" bmk="_Toc459550694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年高階文官培訓飛躍方案管理</a:t>
            </a:r>
            <a:r>
              <a:rPr kumimoji="1" lang="zh-TW" altLang="en-US" sz="3200" b="1" i="0" u="none" strike="noStrike" cap="none" normalizeH="0" baseline="0" smtClean="0" bmk="_Toc459550694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發展</a:t>
            </a:r>
            <a:r>
              <a:rPr kumimoji="1" lang="zh-TW" altLang="en-US" sz="3200" b="1" i="0" u="none" strike="noStrike" cap="none" normalizeH="0" baseline="0" smtClean="0" bmk="_Toc459550694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訓練</a:t>
            </a:r>
            <a:endParaRPr kumimoji="1" lang="zh-TW" altLang="en-US" sz="32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127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國外研習報告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1562267" y="1484784"/>
            <a:ext cx="62976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知人善用 再創新局</a:t>
            </a:r>
            <a:endParaRPr lang="zh-TW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19256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CPSA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公正超然之監督與管理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7992888" cy="5472608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CPSA 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Commission for Public Service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Appointment)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宗旨：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「透過彈性招聘和選拔過程，並堅持廉潔，任人唯賢，公平和公正的原則，來達成優良的公共服務目標。」</a:t>
            </a:r>
            <a:endPara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委員會的主要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設置招聘標準、選拔和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發布標準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守則</a:t>
            </a: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透過監督、查核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程序確保招聘流程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發布招聘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程序的投訴程序</a:t>
            </a: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查核違反守則的投訴處理過程</a:t>
            </a: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發放公共機構的招聘許可證</a:t>
            </a: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維持招聘市場的秩序</a:t>
            </a:r>
          </a:p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5" y="916347"/>
            <a:ext cx="6480720" cy="640445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CPSA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委員會的組成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endParaRPr lang="zh-TW" altLang="en-US" sz="32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377615794"/>
              </p:ext>
            </p:extLst>
          </p:nvPr>
        </p:nvGraphicFramePr>
        <p:xfrm>
          <a:off x="846110" y="1236569"/>
          <a:ext cx="8064895" cy="556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583694" y="26064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CPSA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公正超然之監督與管理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352" y="174104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PAS (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Public Appointments Service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之獨立運作與專業選才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(1/3)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317104"/>
            <a:ext cx="7200800" cy="4824536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PAS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的特色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428964382"/>
              </p:ext>
            </p:extLst>
          </p:nvPr>
        </p:nvGraphicFramePr>
        <p:xfrm>
          <a:off x="683568" y="1850778"/>
          <a:ext cx="8352928" cy="489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771800" y="231577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大量</a:t>
            </a:r>
            <a:r>
              <a:rPr lang="zh-TW" altLang="en-US" sz="2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招募</a:t>
            </a:r>
            <a:r>
              <a:rPr lang="en-US" altLang="zh-TW" sz="2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專家基礎</a:t>
            </a:r>
            <a:endParaRPr lang="en-US" altLang="zh-TW" sz="2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36096" y="3706748"/>
            <a:ext cx="1512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招募行政管理和專業</a:t>
            </a:r>
            <a:r>
              <a:rPr lang="zh-TW" altLang="en-US" sz="2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等職</a:t>
            </a:r>
            <a:r>
              <a:rPr lang="zh-TW" altLang="en-US" sz="2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endParaRPr lang="en-US" altLang="zh-TW" sz="2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200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15236" y="5260496"/>
            <a:ext cx="1728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2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訴願</a:t>
            </a:r>
            <a:endParaRPr lang="en-US" altLang="zh-TW" sz="2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機制</a:t>
            </a:r>
            <a:endParaRPr lang="zh-TW" altLang="en-US" sz="2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PAS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之獨立運作與專業選才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(2/3)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55576" y="1326975"/>
            <a:ext cx="7272808" cy="5413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PAS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提供的服務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909938" y="1840405"/>
            <a:ext cx="7615548" cy="4548301"/>
            <a:chOff x="2440483" y="1398984"/>
            <a:chExt cx="4263032" cy="4001267"/>
          </a:xfrm>
          <a:solidFill>
            <a:srgbClr val="2DC8FF"/>
          </a:solidFill>
        </p:grpSpPr>
        <p:sp>
          <p:nvSpPr>
            <p:cNvPr id="9" name="手繪多邊形 8"/>
            <p:cNvSpPr/>
            <p:nvPr/>
          </p:nvSpPr>
          <p:spPr>
            <a:xfrm>
              <a:off x="2440483" y="1398984"/>
              <a:ext cx="2051749" cy="1238344"/>
            </a:xfrm>
            <a:custGeom>
              <a:avLst/>
              <a:gdLst>
                <a:gd name="connsiteX0" fmla="*/ 0 w 2030015"/>
                <a:gd name="connsiteY0" fmla="*/ 0 h 1218009"/>
                <a:gd name="connsiteX1" fmla="*/ 2030015 w 2030015"/>
                <a:gd name="connsiteY1" fmla="*/ 0 h 1218009"/>
                <a:gd name="connsiteX2" fmla="*/ 2030015 w 2030015"/>
                <a:gd name="connsiteY2" fmla="*/ 1218009 h 1218009"/>
                <a:gd name="connsiteX3" fmla="*/ 0 w 2030015"/>
                <a:gd name="connsiteY3" fmla="*/ 1218009 h 1218009"/>
                <a:gd name="connsiteX4" fmla="*/ 0 w 2030015"/>
                <a:gd name="connsiteY4" fmla="*/ 0 h 12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1218009">
                  <a:moveTo>
                    <a:pt x="0" y="0"/>
                  </a:moveTo>
                  <a:lnTo>
                    <a:pt x="2030015" y="0"/>
                  </a:lnTo>
                  <a:lnTo>
                    <a:pt x="2030015" y="1218009"/>
                  </a:lnTo>
                  <a:lnTo>
                    <a:pt x="0" y="121800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586606" y="1398984"/>
              <a:ext cx="2116909" cy="1218009"/>
            </a:xfrm>
            <a:custGeom>
              <a:avLst/>
              <a:gdLst>
                <a:gd name="connsiteX0" fmla="*/ 0 w 2030015"/>
                <a:gd name="connsiteY0" fmla="*/ 0 h 1218009"/>
                <a:gd name="connsiteX1" fmla="*/ 2030015 w 2030015"/>
                <a:gd name="connsiteY1" fmla="*/ 0 h 1218009"/>
                <a:gd name="connsiteX2" fmla="*/ 2030015 w 2030015"/>
                <a:gd name="connsiteY2" fmla="*/ 1218009 h 1218009"/>
                <a:gd name="connsiteX3" fmla="*/ 0 w 2030015"/>
                <a:gd name="connsiteY3" fmla="*/ 1218009 h 1218009"/>
                <a:gd name="connsiteX4" fmla="*/ 0 w 2030015"/>
                <a:gd name="connsiteY4" fmla="*/ 0 h 12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1218009">
                  <a:moveTo>
                    <a:pt x="0" y="0"/>
                  </a:moveTo>
                  <a:lnTo>
                    <a:pt x="2030015" y="0"/>
                  </a:lnTo>
                  <a:lnTo>
                    <a:pt x="2030015" y="1218009"/>
                  </a:lnTo>
                  <a:lnTo>
                    <a:pt x="0" y="121800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440483" y="2819995"/>
              <a:ext cx="2030015" cy="1218009"/>
            </a:xfrm>
            <a:custGeom>
              <a:avLst/>
              <a:gdLst>
                <a:gd name="connsiteX0" fmla="*/ 0 w 2030015"/>
                <a:gd name="connsiteY0" fmla="*/ 0 h 1218009"/>
                <a:gd name="connsiteX1" fmla="*/ 2030015 w 2030015"/>
                <a:gd name="connsiteY1" fmla="*/ 0 h 1218009"/>
                <a:gd name="connsiteX2" fmla="*/ 2030015 w 2030015"/>
                <a:gd name="connsiteY2" fmla="*/ 1218009 h 1218009"/>
                <a:gd name="connsiteX3" fmla="*/ 0 w 2030015"/>
                <a:gd name="connsiteY3" fmla="*/ 1218009 h 1218009"/>
                <a:gd name="connsiteX4" fmla="*/ 0 w 2030015"/>
                <a:gd name="connsiteY4" fmla="*/ 0 h 12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1218009">
                  <a:moveTo>
                    <a:pt x="0" y="0"/>
                  </a:moveTo>
                  <a:lnTo>
                    <a:pt x="2030015" y="0"/>
                  </a:lnTo>
                  <a:lnTo>
                    <a:pt x="2030015" y="1218009"/>
                  </a:lnTo>
                  <a:lnTo>
                    <a:pt x="0" y="121800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4611358" y="2819995"/>
              <a:ext cx="2082228" cy="1218009"/>
            </a:xfrm>
            <a:custGeom>
              <a:avLst/>
              <a:gdLst>
                <a:gd name="connsiteX0" fmla="*/ 0 w 2030015"/>
                <a:gd name="connsiteY0" fmla="*/ 0 h 1218009"/>
                <a:gd name="connsiteX1" fmla="*/ 2030015 w 2030015"/>
                <a:gd name="connsiteY1" fmla="*/ 0 h 1218009"/>
                <a:gd name="connsiteX2" fmla="*/ 2030015 w 2030015"/>
                <a:gd name="connsiteY2" fmla="*/ 1218009 h 1218009"/>
                <a:gd name="connsiteX3" fmla="*/ 0 w 2030015"/>
                <a:gd name="connsiteY3" fmla="*/ 1218009 h 1218009"/>
                <a:gd name="connsiteX4" fmla="*/ 0 w 2030015"/>
                <a:gd name="connsiteY4" fmla="*/ 0 h 12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1218009">
                  <a:moveTo>
                    <a:pt x="0" y="0"/>
                  </a:moveTo>
                  <a:lnTo>
                    <a:pt x="2030015" y="0"/>
                  </a:lnTo>
                  <a:lnTo>
                    <a:pt x="2030015" y="1218009"/>
                  </a:lnTo>
                  <a:lnTo>
                    <a:pt x="0" y="121800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2449619" y="4167010"/>
              <a:ext cx="2030015" cy="1218009"/>
            </a:xfrm>
            <a:custGeom>
              <a:avLst/>
              <a:gdLst>
                <a:gd name="connsiteX0" fmla="*/ 0 w 2030015"/>
                <a:gd name="connsiteY0" fmla="*/ 0 h 1218009"/>
                <a:gd name="connsiteX1" fmla="*/ 2030015 w 2030015"/>
                <a:gd name="connsiteY1" fmla="*/ 0 h 1218009"/>
                <a:gd name="connsiteX2" fmla="*/ 2030015 w 2030015"/>
                <a:gd name="connsiteY2" fmla="*/ 1218009 h 1218009"/>
                <a:gd name="connsiteX3" fmla="*/ 0 w 2030015"/>
                <a:gd name="connsiteY3" fmla="*/ 1218009 h 1218009"/>
                <a:gd name="connsiteX4" fmla="*/ 0 w 2030015"/>
                <a:gd name="connsiteY4" fmla="*/ 0 h 12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1218009">
                  <a:moveTo>
                    <a:pt x="0" y="0"/>
                  </a:moveTo>
                  <a:lnTo>
                    <a:pt x="2030015" y="0"/>
                  </a:lnTo>
                  <a:lnTo>
                    <a:pt x="2030015" y="1218009"/>
                  </a:lnTo>
                  <a:lnTo>
                    <a:pt x="0" y="121800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4611358" y="4182242"/>
              <a:ext cx="2082228" cy="1218009"/>
            </a:xfrm>
            <a:custGeom>
              <a:avLst/>
              <a:gdLst>
                <a:gd name="connsiteX0" fmla="*/ 0 w 2030015"/>
                <a:gd name="connsiteY0" fmla="*/ 0 h 1218009"/>
                <a:gd name="connsiteX1" fmla="*/ 2030015 w 2030015"/>
                <a:gd name="connsiteY1" fmla="*/ 0 h 1218009"/>
                <a:gd name="connsiteX2" fmla="*/ 2030015 w 2030015"/>
                <a:gd name="connsiteY2" fmla="*/ 1218009 h 1218009"/>
                <a:gd name="connsiteX3" fmla="*/ 0 w 2030015"/>
                <a:gd name="connsiteY3" fmla="*/ 1218009 h 1218009"/>
                <a:gd name="connsiteX4" fmla="*/ 0 w 2030015"/>
                <a:gd name="connsiteY4" fmla="*/ 0 h 12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15" h="1218009">
                  <a:moveTo>
                    <a:pt x="0" y="0"/>
                  </a:moveTo>
                  <a:lnTo>
                    <a:pt x="2030015" y="0"/>
                  </a:lnTo>
                  <a:lnTo>
                    <a:pt x="2030015" y="1218009"/>
                  </a:lnTo>
                  <a:lnTo>
                    <a:pt x="0" y="121800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/>
            </a:p>
          </p:txBody>
        </p:sp>
      </p:grpSp>
      <p:sp>
        <p:nvSpPr>
          <p:cNvPr id="14" name="矩形 13"/>
          <p:cNvSpPr/>
          <p:nvPr/>
        </p:nvSpPr>
        <p:spPr>
          <a:xfrm>
            <a:off x="1043608" y="202543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招募公務人員</a:t>
            </a:r>
            <a:endParaRPr lang="zh-TW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4792944" y="1840405"/>
            <a:ext cx="3607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招聘地方、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服務、港口、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漁業局和職業教育委員會的領導職務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964602" y="3686465"/>
            <a:ext cx="351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跨部門甄選公務員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內部晉升的候選人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4882951" y="3637093"/>
            <a:ext cx="3529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協助其他公共服務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機構公開招聘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 rot="10800000" flipV="1">
            <a:off x="951550" y="5188908"/>
            <a:ext cx="3339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協助高級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任命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委員會任命高階公務人員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4404216" y="5188908"/>
            <a:ext cx="3794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提供招聘，諮詢和培訓客戶組織和公共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271" y="844339"/>
            <a:ext cx="6589199" cy="128089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電子化招聘程序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 cstate="print"/>
          <a:srcRect l="11516" t="14173" r="12697" b="5197"/>
          <a:stretch>
            <a:fillRect/>
          </a:stretch>
        </p:blipFill>
        <p:spPr bwMode="auto">
          <a:xfrm>
            <a:off x="765920" y="1397695"/>
            <a:ext cx="7920880" cy="49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319309" y="6371168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zh-TW" sz="2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個註冊登錄的使用者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39552" y="341784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PAS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之獨立運作與專業選才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(3/3)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圖表 32"/>
          <p:cNvGraphicFramePr/>
          <p:nvPr>
            <p:extLst>
              <p:ext uri="{D42A27DB-BD31-4B8C-83A1-F6EECF244321}">
                <p14:modId xmlns:p14="http://schemas.microsoft.com/office/powerpoint/2010/main" val="3001639009"/>
              </p:ext>
            </p:extLst>
          </p:nvPr>
        </p:nvGraphicFramePr>
        <p:xfrm>
          <a:off x="4487652" y="3650782"/>
          <a:ext cx="4188804" cy="322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圖表 28"/>
          <p:cNvGraphicFramePr/>
          <p:nvPr>
            <p:extLst>
              <p:ext uri="{D42A27DB-BD31-4B8C-83A1-F6EECF244321}">
                <p14:modId xmlns:p14="http://schemas.microsoft.com/office/powerpoint/2010/main" val="4227561087"/>
              </p:ext>
            </p:extLst>
          </p:nvPr>
        </p:nvGraphicFramePr>
        <p:xfrm>
          <a:off x="179512" y="3559523"/>
          <a:ext cx="4464496" cy="329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89199" cy="762984"/>
          </a:xfrm>
        </p:spPr>
        <p:txBody>
          <a:bodyPr/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PAS (2014)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招募比例圖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14" name="圖表 13"/>
          <p:cNvGraphicFramePr/>
          <p:nvPr>
            <p:extLst>
              <p:ext uri="{D42A27DB-BD31-4B8C-83A1-F6EECF244321}">
                <p14:modId xmlns:p14="http://schemas.microsoft.com/office/powerpoint/2010/main" val="2738451467"/>
              </p:ext>
            </p:extLst>
          </p:nvPr>
        </p:nvGraphicFramePr>
        <p:xfrm>
          <a:off x="4521097" y="915721"/>
          <a:ext cx="4188806" cy="287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圖表 17"/>
          <p:cNvGraphicFramePr/>
          <p:nvPr>
            <p:extLst>
              <p:ext uri="{D42A27DB-BD31-4B8C-83A1-F6EECF244321}">
                <p14:modId xmlns:p14="http://schemas.microsoft.com/office/powerpoint/2010/main" val="2709886428"/>
              </p:ext>
            </p:extLst>
          </p:nvPr>
        </p:nvGraphicFramePr>
        <p:xfrm>
          <a:off x="215516" y="908720"/>
          <a:ext cx="4428491" cy="288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939784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四、依據職務需求分別訂定能力測試模組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4" descr="Composite Wheel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5897" y="1052736"/>
            <a:ext cx="5256583" cy="53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1351242"/>
            <a:ext cx="3312368" cy="467004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依不同的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公務員等級區分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測試模組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Principal Officer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Assistant Principal Officer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Higher Executive Officer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Administrative Officer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Executive Officer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Staff Officer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Clerical Officer</a:t>
            </a: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441654"/>
            <a:ext cx="6589199" cy="128089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採用多種屬性不同之篩選方法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700808"/>
            <a:ext cx="6591985" cy="3777622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心理測試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情境判斷測驗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初步面試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分組面試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簡報演練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工作情境測驗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專業技能考試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4" descr="Exa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984" y="3746817"/>
            <a:ext cx="374441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1608" y="1391068"/>
            <a:ext cx="3652680" cy="236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招募考試之程序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大量招募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Picture 4" descr="Image result for panel intervi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564" y="2840699"/>
            <a:ext cx="1152128" cy="948341"/>
          </a:xfrm>
          <a:prstGeom prst="rect">
            <a:avLst/>
          </a:prstGeom>
          <a:noFill/>
        </p:spPr>
      </p:pic>
      <p:pic>
        <p:nvPicPr>
          <p:cNvPr id="23" name="Picture 2" descr="Image result for assessment cent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412" y="2833463"/>
            <a:ext cx="1080120" cy="955577"/>
          </a:xfrm>
          <a:prstGeom prst="rect">
            <a:avLst/>
          </a:prstGeom>
          <a:noFill/>
        </p:spPr>
      </p:pic>
      <p:pic>
        <p:nvPicPr>
          <p:cNvPr id="24" name="Picture 6" descr="Image result for exams in progres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6946" y="2779584"/>
            <a:ext cx="1170434" cy="1153472"/>
          </a:xfrm>
          <a:prstGeom prst="rect">
            <a:avLst/>
          </a:prstGeom>
          <a:noFill/>
        </p:spPr>
      </p:pic>
      <p:pic>
        <p:nvPicPr>
          <p:cNvPr id="25" name="Picture 19"/>
          <p:cNvPicPr/>
          <p:nvPr/>
        </p:nvPicPr>
        <p:blipFill>
          <a:blip r:embed="rId8" cstate="print"/>
          <a:srcRect l="11516" t="30236" r="12697" b="5197"/>
          <a:stretch>
            <a:fillRect/>
          </a:stretch>
        </p:blipFill>
        <p:spPr bwMode="auto">
          <a:xfrm>
            <a:off x="302924" y="2852936"/>
            <a:ext cx="1038422" cy="102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7"/>
          <p:cNvGrpSpPr/>
          <p:nvPr/>
        </p:nvGrpSpPr>
        <p:grpSpPr>
          <a:xfrm>
            <a:off x="323528" y="2636912"/>
            <a:ext cx="8476340" cy="2232248"/>
            <a:chOff x="356609" y="2852936"/>
            <a:chExt cx="8476340" cy="2232248"/>
          </a:xfrm>
        </p:grpSpPr>
        <p:sp>
          <p:nvSpPr>
            <p:cNvPr id="27" name="Freeform 10"/>
            <p:cNvSpPr/>
            <p:nvPr/>
          </p:nvSpPr>
          <p:spPr>
            <a:xfrm>
              <a:off x="1474485" y="2852936"/>
              <a:ext cx="293369" cy="365962"/>
            </a:xfrm>
            <a:custGeom>
              <a:avLst/>
              <a:gdLst>
                <a:gd name="connsiteX0" fmla="*/ 0 w 293369"/>
                <a:gd name="connsiteY0" fmla="*/ 73192 h 365962"/>
                <a:gd name="connsiteX1" fmla="*/ 146685 w 293369"/>
                <a:gd name="connsiteY1" fmla="*/ 73192 h 365962"/>
                <a:gd name="connsiteX2" fmla="*/ 146685 w 293369"/>
                <a:gd name="connsiteY2" fmla="*/ 0 h 365962"/>
                <a:gd name="connsiteX3" fmla="*/ 293369 w 293369"/>
                <a:gd name="connsiteY3" fmla="*/ 182981 h 365962"/>
                <a:gd name="connsiteX4" fmla="*/ 146685 w 293369"/>
                <a:gd name="connsiteY4" fmla="*/ 365962 h 365962"/>
                <a:gd name="connsiteX5" fmla="*/ 146685 w 293369"/>
                <a:gd name="connsiteY5" fmla="*/ 292770 h 365962"/>
                <a:gd name="connsiteX6" fmla="*/ 0 w 293369"/>
                <a:gd name="connsiteY6" fmla="*/ 292770 h 365962"/>
                <a:gd name="connsiteX7" fmla="*/ 0 w 293369"/>
                <a:gd name="connsiteY7" fmla="*/ 73192 h 36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69" h="365962">
                  <a:moveTo>
                    <a:pt x="0" y="73192"/>
                  </a:moveTo>
                  <a:lnTo>
                    <a:pt x="146685" y="73192"/>
                  </a:lnTo>
                  <a:lnTo>
                    <a:pt x="146685" y="0"/>
                  </a:lnTo>
                  <a:lnTo>
                    <a:pt x="293369" y="182981"/>
                  </a:lnTo>
                  <a:lnTo>
                    <a:pt x="146685" y="365962"/>
                  </a:lnTo>
                  <a:lnTo>
                    <a:pt x="146685" y="292770"/>
                  </a:lnTo>
                  <a:lnTo>
                    <a:pt x="0" y="292770"/>
                  </a:lnTo>
                  <a:lnTo>
                    <a:pt x="0" y="73192"/>
                  </a:lnTo>
                  <a:close/>
                </a:path>
              </a:pathLst>
            </a:cu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3192" rIns="88011" bIns="731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1600" kern="1200" dirty="0"/>
            </a:p>
          </p:txBody>
        </p:sp>
        <p:sp>
          <p:nvSpPr>
            <p:cNvPr id="28" name="Freeform 12"/>
            <p:cNvSpPr/>
            <p:nvPr/>
          </p:nvSpPr>
          <p:spPr>
            <a:xfrm>
              <a:off x="1834525" y="3861048"/>
              <a:ext cx="1206093" cy="1197959"/>
            </a:xfrm>
            <a:custGeom>
              <a:avLst/>
              <a:gdLst>
                <a:gd name="connsiteX0" fmla="*/ 0 w 1523029"/>
                <a:gd name="connsiteY0" fmla="*/ 152303 h 1523029"/>
                <a:gd name="connsiteX1" fmla="*/ 44609 w 1523029"/>
                <a:gd name="connsiteY1" fmla="*/ 44609 h 1523029"/>
                <a:gd name="connsiteX2" fmla="*/ 152304 w 1523029"/>
                <a:gd name="connsiteY2" fmla="*/ 1 h 1523029"/>
                <a:gd name="connsiteX3" fmla="*/ 1370726 w 1523029"/>
                <a:gd name="connsiteY3" fmla="*/ 0 h 1523029"/>
                <a:gd name="connsiteX4" fmla="*/ 1478420 w 1523029"/>
                <a:gd name="connsiteY4" fmla="*/ 44609 h 1523029"/>
                <a:gd name="connsiteX5" fmla="*/ 1523028 w 1523029"/>
                <a:gd name="connsiteY5" fmla="*/ 152304 h 1523029"/>
                <a:gd name="connsiteX6" fmla="*/ 1523029 w 1523029"/>
                <a:gd name="connsiteY6" fmla="*/ 1370726 h 1523029"/>
                <a:gd name="connsiteX7" fmla="*/ 1478420 w 1523029"/>
                <a:gd name="connsiteY7" fmla="*/ 1478421 h 1523029"/>
                <a:gd name="connsiteX8" fmla="*/ 1370725 w 1523029"/>
                <a:gd name="connsiteY8" fmla="*/ 1523029 h 1523029"/>
                <a:gd name="connsiteX9" fmla="*/ 152303 w 1523029"/>
                <a:gd name="connsiteY9" fmla="*/ 1523029 h 1523029"/>
                <a:gd name="connsiteX10" fmla="*/ 44609 w 1523029"/>
                <a:gd name="connsiteY10" fmla="*/ 1478420 h 1523029"/>
                <a:gd name="connsiteX11" fmla="*/ 1 w 1523029"/>
                <a:gd name="connsiteY11" fmla="*/ 1370725 h 1523029"/>
                <a:gd name="connsiteX12" fmla="*/ 0 w 1523029"/>
                <a:gd name="connsiteY12" fmla="*/ 152303 h 152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029" h="1523029">
                  <a:moveTo>
                    <a:pt x="0" y="152303"/>
                  </a:moveTo>
                  <a:cubicBezTo>
                    <a:pt x="0" y="111910"/>
                    <a:pt x="16046" y="73171"/>
                    <a:pt x="44609" y="44609"/>
                  </a:cubicBezTo>
                  <a:cubicBezTo>
                    <a:pt x="73171" y="16047"/>
                    <a:pt x="111910" y="1"/>
                    <a:pt x="152304" y="1"/>
                  </a:cubicBezTo>
                  <a:lnTo>
                    <a:pt x="1370726" y="0"/>
                  </a:lnTo>
                  <a:cubicBezTo>
                    <a:pt x="1411119" y="0"/>
                    <a:pt x="1449858" y="16046"/>
                    <a:pt x="1478420" y="44609"/>
                  </a:cubicBezTo>
                  <a:cubicBezTo>
                    <a:pt x="1506982" y="73171"/>
                    <a:pt x="1523028" y="111910"/>
                    <a:pt x="1523028" y="152304"/>
                  </a:cubicBezTo>
                  <a:cubicBezTo>
                    <a:pt x="1523028" y="558445"/>
                    <a:pt x="1523029" y="964585"/>
                    <a:pt x="1523029" y="1370726"/>
                  </a:cubicBezTo>
                  <a:cubicBezTo>
                    <a:pt x="1523029" y="1411119"/>
                    <a:pt x="1506983" y="1449858"/>
                    <a:pt x="1478420" y="1478421"/>
                  </a:cubicBezTo>
                  <a:cubicBezTo>
                    <a:pt x="1449858" y="1506983"/>
                    <a:pt x="1411119" y="1523030"/>
                    <a:pt x="1370725" y="1523029"/>
                  </a:cubicBezTo>
                  <a:lnTo>
                    <a:pt x="152303" y="1523029"/>
                  </a:lnTo>
                  <a:cubicBezTo>
                    <a:pt x="111910" y="1523029"/>
                    <a:pt x="73171" y="1506983"/>
                    <a:pt x="44609" y="1478420"/>
                  </a:cubicBezTo>
                  <a:cubicBezTo>
                    <a:pt x="16047" y="1449858"/>
                    <a:pt x="1" y="1411119"/>
                    <a:pt x="1" y="1370725"/>
                  </a:cubicBezTo>
                  <a:cubicBezTo>
                    <a:pt x="1" y="964584"/>
                    <a:pt x="0" y="558444"/>
                    <a:pt x="0" y="152303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68" tIns="105568" rIns="105568" bIns="10556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</a:rPr>
                <a:t>線上測驗 </a:t>
              </a:r>
              <a:endParaRPr lang="fr-BE" b="1" kern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Freeform 13"/>
            <p:cNvSpPr/>
            <p:nvPr/>
          </p:nvSpPr>
          <p:spPr>
            <a:xfrm>
              <a:off x="4435124" y="2852936"/>
              <a:ext cx="293369" cy="365962"/>
            </a:xfrm>
            <a:custGeom>
              <a:avLst/>
              <a:gdLst>
                <a:gd name="connsiteX0" fmla="*/ 0 w 293369"/>
                <a:gd name="connsiteY0" fmla="*/ 73192 h 365962"/>
                <a:gd name="connsiteX1" fmla="*/ 146685 w 293369"/>
                <a:gd name="connsiteY1" fmla="*/ 73192 h 365962"/>
                <a:gd name="connsiteX2" fmla="*/ 146685 w 293369"/>
                <a:gd name="connsiteY2" fmla="*/ 0 h 365962"/>
                <a:gd name="connsiteX3" fmla="*/ 293369 w 293369"/>
                <a:gd name="connsiteY3" fmla="*/ 182981 h 365962"/>
                <a:gd name="connsiteX4" fmla="*/ 146685 w 293369"/>
                <a:gd name="connsiteY4" fmla="*/ 365962 h 365962"/>
                <a:gd name="connsiteX5" fmla="*/ 146685 w 293369"/>
                <a:gd name="connsiteY5" fmla="*/ 292770 h 365962"/>
                <a:gd name="connsiteX6" fmla="*/ 0 w 293369"/>
                <a:gd name="connsiteY6" fmla="*/ 292770 h 365962"/>
                <a:gd name="connsiteX7" fmla="*/ 0 w 293369"/>
                <a:gd name="connsiteY7" fmla="*/ 73192 h 36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69" h="365962">
                  <a:moveTo>
                    <a:pt x="0" y="73192"/>
                  </a:moveTo>
                  <a:lnTo>
                    <a:pt x="146685" y="73192"/>
                  </a:lnTo>
                  <a:lnTo>
                    <a:pt x="146685" y="0"/>
                  </a:lnTo>
                  <a:lnTo>
                    <a:pt x="293369" y="182981"/>
                  </a:lnTo>
                  <a:lnTo>
                    <a:pt x="146685" y="365962"/>
                  </a:lnTo>
                  <a:lnTo>
                    <a:pt x="146685" y="292770"/>
                  </a:lnTo>
                  <a:lnTo>
                    <a:pt x="0" y="292770"/>
                  </a:lnTo>
                  <a:lnTo>
                    <a:pt x="0" y="73192"/>
                  </a:lnTo>
                  <a:close/>
                </a:path>
              </a:pathLst>
            </a:cu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3192" rIns="88011" bIns="731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1600" kern="1200" dirty="0"/>
            </a:p>
          </p:txBody>
        </p:sp>
        <p:sp>
          <p:nvSpPr>
            <p:cNvPr id="30" name="Freeform 15"/>
            <p:cNvSpPr/>
            <p:nvPr/>
          </p:nvSpPr>
          <p:spPr>
            <a:xfrm>
              <a:off x="3229973" y="3861048"/>
              <a:ext cx="1260057" cy="1197959"/>
            </a:xfrm>
            <a:custGeom>
              <a:avLst/>
              <a:gdLst>
                <a:gd name="connsiteX0" fmla="*/ 0 w 1523029"/>
                <a:gd name="connsiteY0" fmla="*/ 152303 h 1523029"/>
                <a:gd name="connsiteX1" fmla="*/ 44609 w 1523029"/>
                <a:gd name="connsiteY1" fmla="*/ 44609 h 1523029"/>
                <a:gd name="connsiteX2" fmla="*/ 152304 w 1523029"/>
                <a:gd name="connsiteY2" fmla="*/ 1 h 1523029"/>
                <a:gd name="connsiteX3" fmla="*/ 1370726 w 1523029"/>
                <a:gd name="connsiteY3" fmla="*/ 0 h 1523029"/>
                <a:gd name="connsiteX4" fmla="*/ 1478420 w 1523029"/>
                <a:gd name="connsiteY4" fmla="*/ 44609 h 1523029"/>
                <a:gd name="connsiteX5" fmla="*/ 1523028 w 1523029"/>
                <a:gd name="connsiteY5" fmla="*/ 152304 h 1523029"/>
                <a:gd name="connsiteX6" fmla="*/ 1523029 w 1523029"/>
                <a:gd name="connsiteY6" fmla="*/ 1370726 h 1523029"/>
                <a:gd name="connsiteX7" fmla="*/ 1478420 w 1523029"/>
                <a:gd name="connsiteY7" fmla="*/ 1478421 h 1523029"/>
                <a:gd name="connsiteX8" fmla="*/ 1370725 w 1523029"/>
                <a:gd name="connsiteY8" fmla="*/ 1523029 h 1523029"/>
                <a:gd name="connsiteX9" fmla="*/ 152303 w 1523029"/>
                <a:gd name="connsiteY9" fmla="*/ 1523029 h 1523029"/>
                <a:gd name="connsiteX10" fmla="*/ 44609 w 1523029"/>
                <a:gd name="connsiteY10" fmla="*/ 1478420 h 1523029"/>
                <a:gd name="connsiteX11" fmla="*/ 1 w 1523029"/>
                <a:gd name="connsiteY11" fmla="*/ 1370725 h 1523029"/>
                <a:gd name="connsiteX12" fmla="*/ 0 w 1523029"/>
                <a:gd name="connsiteY12" fmla="*/ 152303 h 152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029" h="1523029">
                  <a:moveTo>
                    <a:pt x="0" y="152303"/>
                  </a:moveTo>
                  <a:cubicBezTo>
                    <a:pt x="0" y="111910"/>
                    <a:pt x="16046" y="73171"/>
                    <a:pt x="44609" y="44609"/>
                  </a:cubicBezTo>
                  <a:cubicBezTo>
                    <a:pt x="73171" y="16047"/>
                    <a:pt x="111910" y="1"/>
                    <a:pt x="152304" y="1"/>
                  </a:cubicBezTo>
                  <a:lnTo>
                    <a:pt x="1370726" y="0"/>
                  </a:lnTo>
                  <a:cubicBezTo>
                    <a:pt x="1411119" y="0"/>
                    <a:pt x="1449858" y="16046"/>
                    <a:pt x="1478420" y="44609"/>
                  </a:cubicBezTo>
                  <a:cubicBezTo>
                    <a:pt x="1506982" y="73171"/>
                    <a:pt x="1523028" y="111910"/>
                    <a:pt x="1523028" y="152304"/>
                  </a:cubicBezTo>
                  <a:cubicBezTo>
                    <a:pt x="1523028" y="558445"/>
                    <a:pt x="1523029" y="964585"/>
                    <a:pt x="1523029" y="1370726"/>
                  </a:cubicBezTo>
                  <a:cubicBezTo>
                    <a:pt x="1523029" y="1411119"/>
                    <a:pt x="1506983" y="1449858"/>
                    <a:pt x="1478420" y="1478421"/>
                  </a:cubicBezTo>
                  <a:cubicBezTo>
                    <a:pt x="1449858" y="1506983"/>
                    <a:pt x="1411119" y="1523030"/>
                    <a:pt x="1370725" y="1523029"/>
                  </a:cubicBezTo>
                  <a:lnTo>
                    <a:pt x="152303" y="1523029"/>
                  </a:lnTo>
                  <a:cubicBezTo>
                    <a:pt x="111910" y="1523029"/>
                    <a:pt x="73171" y="1506983"/>
                    <a:pt x="44609" y="1478420"/>
                  </a:cubicBezTo>
                  <a:cubicBezTo>
                    <a:pt x="16047" y="1449858"/>
                    <a:pt x="1" y="1411119"/>
                    <a:pt x="1" y="1370725"/>
                  </a:cubicBezTo>
                  <a:cubicBezTo>
                    <a:pt x="1" y="964584"/>
                    <a:pt x="0" y="558444"/>
                    <a:pt x="0" y="152303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68" tIns="105568" rIns="105568" bIns="10556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dirty="0" smtClean="0">
                  <a:latin typeface="標楷體" pitchFamily="65" charset="-120"/>
                  <a:ea typeface="標楷體" pitchFamily="65" charset="-120"/>
                </a:rPr>
                <a:t>電腦覆試（在</a:t>
              </a:r>
              <a:r>
                <a:rPr lang="en-US" altLang="zh-TW" b="1" dirty="0" smtClean="0">
                  <a:latin typeface="標楷體" pitchFamily="65" charset="-120"/>
                  <a:ea typeface="標楷體" pitchFamily="65" charset="-120"/>
                </a:rPr>
                <a:t>PAS</a:t>
              </a:r>
              <a:r>
                <a:rPr lang="zh-TW" altLang="en-US" b="1" dirty="0" smtClean="0">
                  <a:latin typeface="標楷體" pitchFamily="65" charset="-120"/>
                  <a:ea typeface="標楷體" pitchFamily="65" charset="-120"/>
                </a:rPr>
                <a:t>現場進行）</a:t>
              </a:r>
              <a:endParaRPr lang="fr-BE" b="1" kern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Freeform 16"/>
            <p:cNvSpPr/>
            <p:nvPr/>
          </p:nvSpPr>
          <p:spPr>
            <a:xfrm>
              <a:off x="5875284" y="2852936"/>
              <a:ext cx="293369" cy="365962"/>
            </a:xfrm>
            <a:custGeom>
              <a:avLst/>
              <a:gdLst>
                <a:gd name="connsiteX0" fmla="*/ 0 w 293369"/>
                <a:gd name="connsiteY0" fmla="*/ 73192 h 365962"/>
                <a:gd name="connsiteX1" fmla="*/ 146685 w 293369"/>
                <a:gd name="connsiteY1" fmla="*/ 73192 h 365962"/>
                <a:gd name="connsiteX2" fmla="*/ 146685 w 293369"/>
                <a:gd name="connsiteY2" fmla="*/ 0 h 365962"/>
                <a:gd name="connsiteX3" fmla="*/ 293369 w 293369"/>
                <a:gd name="connsiteY3" fmla="*/ 182981 h 365962"/>
                <a:gd name="connsiteX4" fmla="*/ 146685 w 293369"/>
                <a:gd name="connsiteY4" fmla="*/ 365962 h 365962"/>
                <a:gd name="connsiteX5" fmla="*/ 146685 w 293369"/>
                <a:gd name="connsiteY5" fmla="*/ 292770 h 365962"/>
                <a:gd name="connsiteX6" fmla="*/ 0 w 293369"/>
                <a:gd name="connsiteY6" fmla="*/ 292770 h 365962"/>
                <a:gd name="connsiteX7" fmla="*/ 0 w 293369"/>
                <a:gd name="connsiteY7" fmla="*/ 73192 h 36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369" h="365962">
                  <a:moveTo>
                    <a:pt x="0" y="73192"/>
                  </a:moveTo>
                  <a:lnTo>
                    <a:pt x="146685" y="73192"/>
                  </a:lnTo>
                  <a:lnTo>
                    <a:pt x="146685" y="0"/>
                  </a:lnTo>
                  <a:lnTo>
                    <a:pt x="293369" y="182981"/>
                  </a:lnTo>
                  <a:lnTo>
                    <a:pt x="146685" y="365962"/>
                  </a:lnTo>
                  <a:lnTo>
                    <a:pt x="146685" y="292770"/>
                  </a:lnTo>
                  <a:lnTo>
                    <a:pt x="0" y="292770"/>
                  </a:lnTo>
                  <a:lnTo>
                    <a:pt x="0" y="73192"/>
                  </a:lnTo>
                  <a:close/>
                </a:path>
              </a:pathLst>
            </a:cu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3192" rIns="88011" bIns="731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BE" sz="1600" kern="1200" dirty="0"/>
            </a:p>
          </p:txBody>
        </p:sp>
        <p:sp>
          <p:nvSpPr>
            <p:cNvPr id="32" name="Rounded Rectangle 17"/>
            <p:cNvSpPr/>
            <p:nvPr/>
          </p:nvSpPr>
          <p:spPr>
            <a:xfrm>
              <a:off x="7525944" y="2996952"/>
              <a:ext cx="1307005" cy="1148238"/>
            </a:xfrm>
            <a:prstGeom prst="roundRect">
              <a:avLst>
                <a:gd name="adj" fmla="val 10000"/>
              </a:avLst>
            </a:prstGeom>
            <a:blipFill rotWithShape="1">
              <a:blip r:embed="rId9" cstate="print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18"/>
            <p:cNvSpPr/>
            <p:nvPr/>
          </p:nvSpPr>
          <p:spPr>
            <a:xfrm>
              <a:off x="6072136" y="3861048"/>
              <a:ext cx="1320653" cy="1224136"/>
            </a:xfrm>
            <a:custGeom>
              <a:avLst/>
              <a:gdLst>
                <a:gd name="connsiteX0" fmla="*/ 0 w 1523029"/>
                <a:gd name="connsiteY0" fmla="*/ 152303 h 1523029"/>
                <a:gd name="connsiteX1" fmla="*/ 44609 w 1523029"/>
                <a:gd name="connsiteY1" fmla="*/ 44609 h 1523029"/>
                <a:gd name="connsiteX2" fmla="*/ 152304 w 1523029"/>
                <a:gd name="connsiteY2" fmla="*/ 1 h 1523029"/>
                <a:gd name="connsiteX3" fmla="*/ 1370726 w 1523029"/>
                <a:gd name="connsiteY3" fmla="*/ 0 h 1523029"/>
                <a:gd name="connsiteX4" fmla="*/ 1478420 w 1523029"/>
                <a:gd name="connsiteY4" fmla="*/ 44609 h 1523029"/>
                <a:gd name="connsiteX5" fmla="*/ 1523028 w 1523029"/>
                <a:gd name="connsiteY5" fmla="*/ 152304 h 1523029"/>
                <a:gd name="connsiteX6" fmla="*/ 1523029 w 1523029"/>
                <a:gd name="connsiteY6" fmla="*/ 1370726 h 1523029"/>
                <a:gd name="connsiteX7" fmla="*/ 1478420 w 1523029"/>
                <a:gd name="connsiteY7" fmla="*/ 1478421 h 1523029"/>
                <a:gd name="connsiteX8" fmla="*/ 1370725 w 1523029"/>
                <a:gd name="connsiteY8" fmla="*/ 1523029 h 1523029"/>
                <a:gd name="connsiteX9" fmla="*/ 152303 w 1523029"/>
                <a:gd name="connsiteY9" fmla="*/ 1523029 h 1523029"/>
                <a:gd name="connsiteX10" fmla="*/ 44609 w 1523029"/>
                <a:gd name="connsiteY10" fmla="*/ 1478420 h 1523029"/>
                <a:gd name="connsiteX11" fmla="*/ 1 w 1523029"/>
                <a:gd name="connsiteY11" fmla="*/ 1370725 h 1523029"/>
                <a:gd name="connsiteX12" fmla="*/ 0 w 1523029"/>
                <a:gd name="connsiteY12" fmla="*/ 152303 h 152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029" h="1523029">
                  <a:moveTo>
                    <a:pt x="0" y="152303"/>
                  </a:moveTo>
                  <a:cubicBezTo>
                    <a:pt x="0" y="111910"/>
                    <a:pt x="16046" y="73171"/>
                    <a:pt x="44609" y="44609"/>
                  </a:cubicBezTo>
                  <a:cubicBezTo>
                    <a:pt x="73171" y="16047"/>
                    <a:pt x="111910" y="1"/>
                    <a:pt x="152304" y="1"/>
                  </a:cubicBezTo>
                  <a:lnTo>
                    <a:pt x="1370726" y="0"/>
                  </a:lnTo>
                  <a:cubicBezTo>
                    <a:pt x="1411119" y="0"/>
                    <a:pt x="1449858" y="16046"/>
                    <a:pt x="1478420" y="44609"/>
                  </a:cubicBezTo>
                  <a:cubicBezTo>
                    <a:pt x="1506982" y="73171"/>
                    <a:pt x="1523028" y="111910"/>
                    <a:pt x="1523028" y="152304"/>
                  </a:cubicBezTo>
                  <a:cubicBezTo>
                    <a:pt x="1523028" y="558445"/>
                    <a:pt x="1523029" y="964585"/>
                    <a:pt x="1523029" y="1370726"/>
                  </a:cubicBezTo>
                  <a:cubicBezTo>
                    <a:pt x="1523029" y="1411119"/>
                    <a:pt x="1506983" y="1449858"/>
                    <a:pt x="1478420" y="1478421"/>
                  </a:cubicBezTo>
                  <a:cubicBezTo>
                    <a:pt x="1449858" y="1506983"/>
                    <a:pt x="1411119" y="1523030"/>
                    <a:pt x="1370725" y="1523029"/>
                  </a:cubicBezTo>
                  <a:lnTo>
                    <a:pt x="152303" y="1523029"/>
                  </a:lnTo>
                  <a:cubicBezTo>
                    <a:pt x="111910" y="1523029"/>
                    <a:pt x="73171" y="1506983"/>
                    <a:pt x="44609" y="1478420"/>
                  </a:cubicBezTo>
                  <a:cubicBezTo>
                    <a:pt x="16047" y="1449858"/>
                    <a:pt x="1" y="1411119"/>
                    <a:pt x="1" y="1370725"/>
                  </a:cubicBezTo>
                  <a:cubicBezTo>
                    <a:pt x="1" y="964584"/>
                    <a:pt x="0" y="558444"/>
                    <a:pt x="0" y="152303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68" tIns="105568" rIns="105568" bIns="10556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</a:rPr>
                <a:t>最終面試</a:t>
              </a:r>
              <a:r>
                <a:rPr lang="zh-TW" altLang="en-US" b="1" dirty="0" smtClean="0">
                  <a:latin typeface="標楷體" pitchFamily="65" charset="-120"/>
                  <a:ea typeface="標楷體" pitchFamily="65" charset="-120"/>
                </a:rPr>
                <a:t>及背景資料查核</a:t>
              </a:r>
              <a:endParaRPr lang="fr-BE" b="1" kern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Freeform 9"/>
            <p:cNvSpPr/>
            <p:nvPr/>
          </p:nvSpPr>
          <p:spPr>
            <a:xfrm>
              <a:off x="356609" y="3861048"/>
              <a:ext cx="1263064" cy="1197959"/>
            </a:xfrm>
            <a:custGeom>
              <a:avLst/>
              <a:gdLst>
                <a:gd name="connsiteX0" fmla="*/ 0 w 1523029"/>
                <a:gd name="connsiteY0" fmla="*/ 152303 h 1523029"/>
                <a:gd name="connsiteX1" fmla="*/ 44609 w 1523029"/>
                <a:gd name="connsiteY1" fmla="*/ 44609 h 1523029"/>
                <a:gd name="connsiteX2" fmla="*/ 152304 w 1523029"/>
                <a:gd name="connsiteY2" fmla="*/ 1 h 1523029"/>
                <a:gd name="connsiteX3" fmla="*/ 1370726 w 1523029"/>
                <a:gd name="connsiteY3" fmla="*/ 0 h 1523029"/>
                <a:gd name="connsiteX4" fmla="*/ 1478420 w 1523029"/>
                <a:gd name="connsiteY4" fmla="*/ 44609 h 1523029"/>
                <a:gd name="connsiteX5" fmla="*/ 1523028 w 1523029"/>
                <a:gd name="connsiteY5" fmla="*/ 152304 h 1523029"/>
                <a:gd name="connsiteX6" fmla="*/ 1523029 w 1523029"/>
                <a:gd name="connsiteY6" fmla="*/ 1370726 h 1523029"/>
                <a:gd name="connsiteX7" fmla="*/ 1478420 w 1523029"/>
                <a:gd name="connsiteY7" fmla="*/ 1478421 h 1523029"/>
                <a:gd name="connsiteX8" fmla="*/ 1370725 w 1523029"/>
                <a:gd name="connsiteY8" fmla="*/ 1523029 h 1523029"/>
                <a:gd name="connsiteX9" fmla="*/ 152303 w 1523029"/>
                <a:gd name="connsiteY9" fmla="*/ 1523029 h 1523029"/>
                <a:gd name="connsiteX10" fmla="*/ 44609 w 1523029"/>
                <a:gd name="connsiteY10" fmla="*/ 1478420 h 1523029"/>
                <a:gd name="connsiteX11" fmla="*/ 1 w 1523029"/>
                <a:gd name="connsiteY11" fmla="*/ 1370725 h 1523029"/>
                <a:gd name="connsiteX12" fmla="*/ 0 w 1523029"/>
                <a:gd name="connsiteY12" fmla="*/ 152303 h 152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029" h="1523029">
                  <a:moveTo>
                    <a:pt x="0" y="152303"/>
                  </a:moveTo>
                  <a:cubicBezTo>
                    <a:pt x="0" y="111910"/>
                    <a:pt x="16046" y="73171"/>
                    <a:pt x="44609" y="44609"/>
                  </a:cubicBezTo>
                  <a:cubicBezTo>
                    <a:pt x="73171" y="16047"/>
                    <a:pt x="111910" y="1"/>
                    <a:pt x="152304" y="1"/>
                  </a:cubicBezTo>
                  <a:lnTo>
                    <a:pt x="1370726" y="0"/>
                  </a:lnTo>
                  <a:cubicBezTo>
                    <a:pt x="1411119" y="0"/>
                    <a:pt x="1449858" y="16046"/>
                    <a:pt x="1478420" y="44609"/>
                  </a:cubicBezTo>
                  <a:cubicBezTo>
                    <a:pt x="1506982" y="73171"/>
                    <a:pt x="1523028" y="111910"/>
                    <a:pt x="1523028" y="152304"/>
                  </a:cubicBezTo>
                  <a:cubicBezTo>
                    <a:pt x="1523028" y="558445"/>
                    <a:pt x="1523029" y="964585"/>
                    <a:pt x="1523029" y="1370726"/>
                  </a:cubicBezTo>
                  <a:cubicBezTo>
                    <a:pt x="1523029" y="1411119"/>
                    <a:pt x="1506983" y="1449858"/>
                    <a:pt x="1478420" y="1478421"/>
                  </a:cubicBezTo>
                  <a:cubicBezTo>
                    <a:pt x="1449858" y="1506983"/>
                    <a:pt x="1411119" y="1523030"/>
                    <a:pt x="1370725" y="1523029"/>
                  </a:cubicBezTo>
                  <a:lnTo>
                    <a:pt x="152303" y="1523029"/>
                  </a:lnTo>
                  <a:cubicBezTo>
                    <a:pt x="111910" y="1523029"/>
                    <a:pt x="73171" y="1506983"/>
                    <a:pt x="44609" y="1478420"/>
                  </a:cubicBezTo>
                  <a:cubicBezTo>
                    <a:pt x="16047" y="1449858"/>
                    <a:pt x="1" y="1411119"/>
                    <a:pt x="1" y="1370725"/>
                  </a:cubicBezTo>
                  <a:cubicBezTo>
                    <a:pt x="1" y="964584"/>
                    <a:pt x="0" y="558444"/>
                    <a:pt x="0" y="152303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68" tIns="105568" rIns="105568" bIns="10556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b="1" dirty="0">
                  <a:latin typeface="標楷體" pitchFamily="65" charset="-120"/>
                  <a:ea typeface="標楷體" pitchFamily="65" charset="-120"/>
                </a:rPr>
                <a:t>線上報名</a:t>
              </a:r>
              <a:endParaRPr lang="fr-BE" b="1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5" name="Freeform 20"/>
          <p:cNvSpPr/>
          <p:nvPr/>
        </p:nvSpPr>
        <p:spPr>
          <a:xfrm>
            <a:off x="2889875" y="2636912"/>
            <a:ext cx="293369" cy="365962"/>
          </a:xfrm>
          <a:custGeom>
            <a:avLst/>
            <a:gdLst>
              <a:gd name="connsiteX0" fmla="*/ 0 w 293369"/>
              <a:gd name="connsiteY0" fmla="*/ 73192 h 365962"/>
              <a:gd name="connsiteX1" fmla="*/ 146685 w 293369"/>
              <a:gd name="connsiteY1" fmla="*/ 73192 h 365962"/>
              <a:gd name="connsiteX2" fmla="*/ 146685 w 293369"/>
              <a:gd name="connsiteY2" fmla="*/ 0 h 365962"/>
              <a:gd name="connsiteX3" fmla="*/ 293369 w 293369"/>
              <a:gd name="connsiteY3" fmla="*/ 182981 h 365962"/>
              <a:gd name="connsiteX4" fmla="*/ 146685 w 293369"/>
              <a:gd name="connsiteY4" fmla="*/ 365962 h 365962"/>
              <a:gd name="connsiteX5" fmla="*/ 146685 w 293369"/>
              <a:gd name="connsiteY5" fmla="*/ 292770 h 365962"/>
              <a:gd name="connsiteX6" fmla="*/ 0 w 293369"/>
              <a:gd name="connsiteY6" fmla="*/ 292770 h 365962"/>
              <a:gd name="connsiteX7" fmla="*/ 0 w 293369"/>
              <a:gd name="connsiteY7" fmla="*/ 73192 h 36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369" h="365962">
                <a:moveTo>
                  <a:pt x="0" y="73192"/>
                </a:moveTo>
                <a:lnTo>
                  <a:pt x="146685" y="73192"/>
                </a:lnTo>
                <a:lnTo>
                  <a:pt x="146685" y="0"/>
                </a:lnTo>
                <a:lnTo>
                  <a:pt x="293369" y="182981"/>
                </a:lnTo>
                <a:lnTo>
                  <a:pt x="146685" y="365962"/>
                </a:lnTo>
                <a:lnTo>
                  <a:pt x="146685" y="292770"/>
                </a:lnTo>
                <a:lnTo>
                  <a:pt x="0" y="292770"/>
                </a:lnTo>
                <a:lnTo>
                  <a:pt x="0" y="73192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192" rIns="88011" bIns="731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BE" sz="1600" kern="1200" dirty="0"/>
          </a:p>
        </p:txBody>
      </p:sp>
      <p:pic>
        <p:nvPicPr>
          <p:cNvPr id="36" name="Picture 2" descr="Image result for online test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15092" y="2924944"/>
            <a:ext cx="1224136" cy="958631"/>
          </a:xfrm>
          <a:prstGeom prst="rect">
            <a:avLst/>
          </a:prstGeom>
          <a:noFill/>
        </p:spPr>
      </p:pic>
      <p:sp>
        <p:nvSpPr>
          <p:cNvPr id="37" name="Freeform 23"/>
          <p:cNvSpPr/>
          <p:nvPr/>
        </p:nvSpPr>
        <p:spPr>
          <a:xfrm>
            <a:off x="4623404" y="3643905"/>
            <a:ext cx="1260057" cy="1197959"/>
          </a:xfrm>
          <a:custGeom>
            <a:avLst/>
            <a:gdLst>
              <a:gd name="connsiteX0" fmla="*/ 0 w 1523029"/>
              <a:gd name="connsiteY0" fmla="*/ 152303 h 1523029"/>
              <a:gd name="connsiteX1" fmla="*/ 44609 w 1523029"/>
              <a:gd name="connsiteY1" fmla="*/ 44609 h 1523029"/>
              <a:gd name="connsiteX2" fmla="*/ 152304 w 1523029"/>
              <a:gd name="connsiteY2" fmla="*/ 1 h 1523029"/>
              <a:gd name="connsiteX3" fmla="*/ 1370726 w 1523029"/>
              <a:gd name="connsiteY3" fmla="*/ 0 h 1523029"/>
              <a:gd name="connsiteX4" fmla="*/ 1478420 w 1523029"/>
              <a:gd name="connsiteY4" fmla="*/ 44609 h 1523029"/>
              <a:gd name="connsiteX5" fmla="*/ 1523028 w 1523029"/>
              <a:gd name="connsiteY5" fmla="*/ 152304 h 1523029"/>
              <a:gd name="connsiteX6" fmla="*/ 1523029 w 1523029"/>
              <a:gd name="connsiteY6" fmla="*/ 1370726 h 1523029"/>
              <a:gd name="connsiteX7" fmla="*/ 1478420 w 1523029"/>
              <a:gd name="connsiteY7" fmla="*/ 1478421 h 1523029"/>
              <a:gd name="connsiteX8" fmla="*/ 1370725 w 1523029"/>
              <a:gd name="connsiteY8" fmla="*/ 1523029 h 1523029"/>
              <a:gd name="connsiteX9" fmla="*/ 152303 w 1523029"/>
              <a:gd name="connsiteY9" fmla="*/ 1523029 h 1523029"/>
              <a:gd name="connsiteX10" fmla="*/ 44609 w 1523029"/>
              <a:gd name="connsiteY10" fmla="*/ 1478420 h 1523029"/>
              <a:gd name="connsiteX11" fmla="*/ 1 w 1523029"/>
              <a:gd name="connsiteY11" fmla="*/ 1370725 h 1523029"/>
              <a:gd name="connsiteX12" fmla="*/ 0 w 1523029"/>
              <a:gd name="connsiteY12" fmla="*/ 152303 h 152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3029" h="1523029">
                <a:moveTo>
                  <a:pt x="0" y="152303"/>
                </a:moveTo>
                <a:cubicBezTo>
                  <a:pt x="0" y="111910"/>
                  <a:pt x="16046" y="73171"/>
                  <a:pt x="44609" y="44609"/>
                </a:cubicBezTo>
                <a:cubicBezTo>
                  <a:pt x="73171" y="16047"/>
                  <a:pt x="111910" y="1"/>
                  <a:pt x="152304" y="1"/>
                </a:cubicBezTo>
                <a:lnTo>
                  <a:pt x="1370726" y="0"/>
                </a:lnTo>
                <a:cubicBezTo>
                  <a:pt x="1411119" y="0"/>
                  <a:pt x="1449858" y="16046"/>
                  <a:pt x="1478420" y="44609"/>
                </a:cubicBezTo>
                <a:cubicBezTo>
                  <a:pt x="1506982" y="73171"/>
                  <a:pt x="1523028" y="111910"/>
                  <a:pt x="1523028" y="152304"/>
                </a:cubicBezTo>
                <a:cubicBezTo>
                  <a:pt x="1523028" y="558445"/>
                  <a:pt x="1523029" y="964585"/>
                  <a:pt x="1523029" y="1370726"/>
                </a:cubicBezTo>
                <a:cubicBezTo>
                  <a:pt x="1523029" y="1411119"/>
                  <a:pt x="1506983" y="1449858"/>
                  <a:pt x="1478420" y="1478421"/>
                </a:cubicBezTo>
                <a:cubicBezTo>
                  <a:pt x="1449858" y="1506983"/>
                  <a:pt x="1411119" y="1523030"/>
                  <a:pt x="1370725" y="1523029"/>
                </a:cubicBezTo>
                <a:lnTo>
                  <a:pt x="152303" y="1523029"/>
                </a:lnTo>
                <a:cubicBezTo>
                  <a:pt x="111910" y="1523029"/>
                  <a:pt x="73171" y="1506983"/>
                  <a:pt x="44609" y="1478420"/>
                </a:cubicBezTo>
                <a:cubicBezTo>
                  <a:pt x="16047" y="1449858"/>
                  <a:pt x="1" y="1411119"/>
                  <a:pt x="1" y="1370725"/>
                </a:cubicBezTo>
                <a:cubicBezTo>
                  <a:pt x="1" y="964584"/>
                  <a:pt x="0" y="558444"/>
                  <a:pt x="0" y="15230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8" tIns="105568" rIns="105568" bIns="10556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第二階段評鑑</a:t>
            </a:r>
            <a:endParaRPr lang="fr-BE" b="1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Freeform 24"/>
          <p:cNvSpPr/>
          <p:nvPr/>
        </p:nvSpPr>
        <p:spPr>
          <a:xfrm>
            <a:off x="7551223" y="3645024"/>
            <a:ext cx="1320653" cy="1224136"/>
          </a:xfrm>
          <a:custGeom>
            <a:avLst/>
            <a:gdLst>
              <a:gd name="connsiteX0" fmla="*/ 0 w 1523029"/>
              <a:gd name="connsiteY0" fmla="*/ 152303 h 1523029"/>
              <a:gd name="connsiteX1" fmla="*/ 44609 w 1523029"/>
              <a:gd name="connsiteY1" fmla="*/ 44609 h 1523029"/>
              <a:gd name="connsiteX2" fmla="*/ 152304 w 1523029"/>
              <a:gd name="connsiteY2" fmla="*/ 1 h 1523029"/>
              <a:gd name="connsiteX3" fmla="*/ 1370726 w 1523029"/>
              <a:gd name="connsiteY3" fmla="*/ 0 h 1523029"/>
              <a:gd name="connsiteX4" fmla="*/ 1478420 w 1523029"/>
              <a:gd name="connsiteY4" fmla="*/ 44609 h 1523029"/>
              <a:gd name="connsiteX5" fmla="*/ 1523028 w 1523029"/>
              <a:gd name="connsiteY5" fmla="*/ 152304 h 1523029"/>
              <a:gd name="connsiteX6" fmla="*/ 1523029 w 1523029"/>
              <a:gd name="connsiteY6" fmla="*/ 1370726 h 1523029"/>
              <a:gd name="connsiteX7" fmla="*/ 1478420 w 1523029"/>
              <a:gd name="connsiteY7" fmla="*/ 1478421 h 1523029"/>
              <a:gd name="connsiteX8" fmla="*/ 1370725 w 1523029"/>
              <a:gd name="connsiteY8" fmla="*/ 1523029 h 1523029"/>
              <a:gd name="connsiteX9" fmla="*/ 152303 w 1523029"/>
              <a:gd name="connsiteY9" fmla="*/ 1523029 h 1523029"/>
              <a:gd name="connsiteX10" fmla="*/ 44609 w 1523029"/>
              <a:gd name="connsiteY10" fmla="*/ 1478420 h 1523029"/>
              <a:gd name="connsiteX11" fmla="*/ 1 w 1523029"/>
              <a:gd name="connsiteY11" fmla="*/ 1370725 h 1523029"/>
              <a:gd name="connsiteX12" fmla="*/ 0 w 1523029"/>
              <a:gd name="connsiteY12" fmla="*/ 152303 h 152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3029" h="1523029">
                <a:moveTo>
                  <a:pt x="0" y="152303"/>
                </a:moveTo>
                <a:cubicBezTo>
                  <a:pt x="0" y="111910"/>
                  <a:pt x="16046" y="73171"/>
                  <a:pt x="44609" y="44609"/>
                </a:cubicBezTo>
                <a:cubicBezTo>
                  <a:pt x="73171" y="16047"/>
                  <a:pt x="111910" y="1"/>
                  <a:pt x="152304" y="1"/>
                </a:cubicBezTo>
                <a:lnTo>
                  <a:pt x="1370726" y="0"/>
                </a:lnTo>
                <a:cubicBezTo>
                  <a:pt x="1411119" y="0"/>
                  <a:pt x="1449858" y="16046"/>
                  <a:pt x="1478420" y="44609"/>
                </a:cubicBezTo>
                <a:cubicBezTo>
                  <a:pt x="1506982" y="73171"/>
                  <a:pt x="1523028" y="111910"/>
                  <a:pt x="1523028" y="152304"/>
                </a:cubicBezTo>
                <a:cubicBezTo>
                  <a:pt x="1523028" y="558445"/>
                  <a:pt x="1523029" y="964585"/>
                  <a:pt x="1523029" y="1370726"/>
                </a:cubicBezTo>
                <a:cubicBezTo>
                  <a:pt x="1523029" y="1411119"/>
                  <a:pt x="1506983" y="1449858"/>
                  <a:pt x="1478420" y="1478421"/>
                </a:cubicBezTo>
                <a:cubicBezTo>
                  <a:pt x="1449858" y="1506983"/>
                  <a:pt x="1411119" y="1523030"/>
                  <a:pt x="1370725" y="1523029"/>
                </a:cubicBezTo>
                <a:lnTo>
                  <a:pt x="152303" y="1523029"/>
                </a:lnTo>
                <a:cubicBezTo>
                  <a:pt x="111910" y="1523029"/>
                  <a:pt x="73171" y="1506983"/>
                  <a:pt x="44609" y="1478420"/>
                </a:cubicBezTo>
                <a:cubicBezTo>
                  <a:pt x="16047" y="1449858"/>
                  <a:pt x="1" y="1411119"/>
                  <a:pt x="1" y="1370725"/>
                </a:cubicBezTo>
                <a:cubicBezTo>
                  <a:pt x="1" y="964584"/>
                  <a:pt x="0" y="558444"/>
                  <a:pt x="0" y="15230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68" tIns="105568" rIns="105568" bIns="10556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kern="1200" dirty="0" smtClean="0">
                <a:latin typeface="標楷體" pitchFamily="65" charset="-120"/>
                <a:ea typeface="標楷體" pitchFamily="65" charset="-120"/>
              </a:rPr>
              <a:t>錄取任用</a:t>
            </a:r>
            <a:endParaRPr lang="en-IE" b="1" kern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Freeform 25"/>
          <p:cNvSpPr/>
          <p:nvPr/>
        </p:nvSpPr>
        <p:spPr>
          <a:xfrm>
            <a:off x="7210355" y="2636912"/>
            <a:ext cx="293369" cy="365962"/>
          </a:xfrm>
          <a:custGeom>
            <a:avLst/>
            <a:gdLst>
              <a:gd name="connsiteX0" fmla="*/ 0 w 293369"/>
              <a:gd name="connsiteY0" fmla="*/ 73192 h 365962"/>
              <a:gd name="connsiteX1" fmla="*/ 146685 w 293369"/>
              <a:gd name="connsiteY1" fmla="*/ 73192 h 365962"/>
              <a:gd name="connsiteX2" fmla="*/ 146685 w 293369"/>
              <a:gd name="connsiteY2" fmla="*/ 0 h 365962"/>
              <a:gd name="connsiteX3" fmla="*/ 293369 w 293369"/>
              <a:gd name="connsiteY3" fmla="*/ 182981 h 365962"/>
              <a:gd name="connsiteX4" fmla="*/ 146685 w 293369"/>
              <a:gd name="connsiteY4" fmla="*/ 365962 h 365962"/>
              <a:gd name="connsiteX5" fmla="*/ 146685 w 293369"/>
              <a:gd name="connsiteY5" fmla="*/ 292770 h 365962"/>
              <a:gd name="connsiteX6" fmla="*/ 0 w 293369"/>
              <a:gd name="connsiteY6" fmla="*/ 292770 h 365962"/>
              <a:gd name="connsiteX7" fmla="*/ 0 w 293369"/>
              <a:gd name="connsiteY7" fmla="*/ 73192 h 36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369" h="365962">
                <a:moveTo>
                  <a:pt x="0" y="73192"/>
                </a:moveTo>
                <a:lnTo>
                  <a:pt x="146685" y="73192"/>
                </a:lnTo>
                <a:lnTo>
                  <a:pt x="146685" y="0"/>
                </a:lnTo>
                <a:lnTo>
                  <a:pt x="293369" y="182981"/>
                </a:lnTo>
                <a:lnTo>
                  <a:pt x="146685" y="365962"/>
                </a:lnTo>
                <a:lnTo>
                  <a:pt x="146685" y="292770"/>
                </a:lnTo>
                <a:lnTo>
                  <a:pt x="0" y="292770"/>
                </a:lnTo>
                <a:lnTo>
                  <a:pt x="0" y="73192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192" rIns="88011" bIns="731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BE" sz="1600" kern="1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9" y="624110"/>
            <a:ext cx="7490792" cy="716658"/>
          </a:xfrm>
        </p:spPr>
        <p:txBody>
          <a:bodyPr>
            <a:noAutofit/>
          </a:bodyPr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PAS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歷年招聘活動統計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5"/>
          <p:cNvGraphicFramePr/>
          <p:nvPr>
            <p:extLst>
              <p:ext uri="{D42A27DB-BD31-4B8C-83A1-F6EECF244321}">
                <p14:modId xmlns:p14="http://schemas.microsoft.com/office/powerpoint/2010/main" val="3721390573"/>
              </p:ext>
            </p:extLst>
          </p:nvPr>
        </p:nvGraphicFramePr>
        <p:xfrm>
          <a:off x="144800" y="1556792"/>
          <a:ext cx="8891696" cy="490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1247" cy="720080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484784"/>
            <a:ext cx="6768752" cy="52565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壹、前言</a:t>
            </a:r>
            <a:endParaRPr lang="en-US" altLang="zh-TW" sz="3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貳、愛爾蘭的做法與經驗</a:t>
            </a:r>
            <a:endParaRPr lang="en-US" altLang="zh-TW" sz="3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叁、心得</a:t>
            </a:r>
            <a:endParaRPr lang="en-US" altLang="zh-TW" sz="3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肆、政策建議</a:t>
            </a:r>
            <a:endParaRPr lang="en-US" altLang="zh-TW" sz="3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伍、結語</a:t>
            </a:r>
            <a:endParaRPr lang="zh-TW" altLang="en-US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352581"/>
            <a:ext cx="6589199" cy="128089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歷年報名參加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PAS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考試人數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Chart 5"/>
          <p:cNvGraphicFramePr/>
          <p:nvPr>
            <p:extLst>
              <p:ext uri="{D42A27DB-BD31-4B8C-83A1-F6EECF244321}">
                <p14:modId xmlns:p14="http://schemas.microsoft.com/office/powerpoint/2010/main" val="2421779123"/>
              </p:ext>
            </p:extLst>
          </p:nvPr>
        </p:nvGraphicFramePr>
        <p:xfrm>
          <a:off x="323528" y="1628800"/>
          <a:ext cx="853244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5" y="624110"/>
            <a:ext cx="7346776" cy="716658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歷年透過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PAS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考試之錄取人數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5"/>
          <p:cNvGraphicFramePr/>
          <p:nvPr>
            <p:extLst>
              <p:ext uri="{D42A27DB-BD31-4B8C-83A1-F6EECF244321}">
                <p14:modId xmlns:p14="http://schemas.microsoft.com/office/powerpoint/2010/main" val="4024138070"/>
              </p:ext>
            </p:extLst>
          </p:nvPr>
        </p:nvGraphicFramePr>
        <p:xfrm>
          <a:off x="323528" y="1556792"/>
          <a:ext cx="846043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「standard deviation」的圖片搜尋結果"/>
          <p:cNvPicPr>
            <a:picLocks noChangeAspect="1" noChangeArrowheads="1"/>
          </p:cNvPicPr>
          <p:nvPr/>
        </p:nvPicPr>
        <p:blipFill>
          <a:blip r:embed="rId2" cstate="print"/>
          <a:srcRect b="20408"/>
          <a:stretch>
            <a:fillRect/>
          </a:stretch>
        </p:blipFill>
        <p:spPr bwMode="auto">
          <a:xfrm>
            <a:off x="402884" y="3057204"/>
            <a:ext cx="8196533" cy="371703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868346"/>
          </a:xfrm>
        </p:spPr>
        <p:txBody>
          <a:bodyPr>
            <a:normAutofit/>
          </a:bodyPr>
          <a:lstStyle/>
          <a:p>
            <a:pPr marL="1341438" indent="-1341438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五、公務人員績效評核標準之改革與精進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662502"/>
          </a:xfrm>
        </p:spPr>
        <p:txBody>
          <a:bodyPr/>
          <a:lstStyle/>
          <a:p>
            <a:pPr>
              <a:lnSpc>
                <a:spcPts val="2900"/>
              </a:lnSpc>
              <a:spcBef>
                <a:spcPts val="0"/>
              </a:spcBef>
            </a:pP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愛爾蘭政府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2013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年推動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PMDS (Performance </a:t>
            </a:r>
            <a:r>
              <a:rPr lang="en-US" altLang="zh-TW" sz="2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Management and Development </a:t>
            </a:r>
            <a:r>
              <a:rPr lang="en-US" altLang="zh-TW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Scheme)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，其評估區分為五級：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None/>
            </a:pP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1.Unsatisfactory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不甚滿意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(0-10%)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None/>
            </a:pP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2.Needs to Improve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需要改進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(10-20%)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None/>
            </a:pP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3.Fully Achieved Expectations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符合預期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(40-60%)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None/>
            </a:pP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4.High Standard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達高標準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(20-30%)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None/>
            </a:pP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5.Exceptional 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特殊優良 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(0-10%)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43372" y="4500570"/>
            <a:ext cx="157222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00" b="1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 Fully Achieved</a:t>
            </a:r>
          </a:p>
          <a:p>
            <a:pPr algn="ctr"/>
            <a:r>
              <a:rPr lang="en-GB" altLang="en-US" sz="1200" b="1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Expectations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928926" y="5286388"/>
            <a:ext cx="157222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00" b="1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 Needs to improve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285984" y="5929330"/>
            <a:ext cx="164366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00" b="1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 Unsatisfactory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214942" y="5286388"/>
            <a:ext cx="157222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00" b="1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 High Standard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786446" y="5929330"/>
            <a:ext cx="157222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00" b="1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 Exceptional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720080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年愛爾蘭公務人員績效評估統計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427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002037"/>
              </p:ext>
            </p:extLst>
          </p:nvPr>
        </p:nvGraphicFramePr>
        <p:xfrm>
          <a:off x="323528" y="1262417"/>
          <a:ext cx="8367216" cy="520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圖表" r:id="rId3" imgW="9248714" imgH="6172301" progId="">
                  <p:embed/>
                </p:oleObj>
              </mc:Choice>
              <mc:Fallback>
                <p:oleObj name="圖表" r:id="rId3" imgW="9248714" imgH="6172301" progId="">
                  <p:embed/>
                  <p:pic>
                    <p:nvPicPr>
                      <p:cNvPr id="0" name="Picture 3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62417"/>
                        <a:ext cx="8367216" cy="5207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475656" y="2066253"/>
            <a:ext cx="28083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3-4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級總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高達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92.43%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44816" cy="648072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年愛爾蘭推動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PMDS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變革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(1/3)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5924311"/>
              </p:ext>
            </p:extLst>
          </p:nvPr>
        </p:nvGraphicFramePr>
        <p:xfrm>
          <a:off x="1080078" y="1268760"/>
          <a:ext cx="7436079" cy="547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圓角矩形 7"/>
          <p:cNvSpPr/>
          <p:nvPr/>
        </p:nvSpPr>
        <p:spPr>
          <a:xfrm rot="295497">
            <a:off x="5304350" y="5484851"/>
            <a:ext cx="1935112" cy="600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特殊</a:t>
            </a:r>
            <a:r>
              <a:rPr lang="zh-TW" altLang="en-US" dirty="0" smtClean="0"/>
              <a:t>優良</a:t>
            </a:r>
            <a:endParaRPr lang="en-US" altLang="zh-TW" dirty="0" smtClean="0"/>
          </a:p>
          <a:p>
            <a:pPr algn="ctr"/>
            <a:r>
              <a:rPr lang="en-US" altLang="zh-TW" dirty="0"/>
              <a:t>Exceptional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7282" y="368207"/>
            <a:ext cx="7165263" cy="720080"/>
          </a:xfrm>
        </p:spPr>
        <p:txBody>
          <a:bodyPr>
            <a:noAutofit/>
          </a:bodyPr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年愛爾蘭推動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PMDS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變革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(2/3)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 noGrp="1"/>
          </p:cNvSpPr>
          <p:nvPr>
            <p:ph idx="1"/>
          </p:nvPr>
        </p:nvSpPr>
        <p:spPr>
          <a:xfrm>
            <a:off x="771018" y="1088287"/>
            <a:ext cx="7825462" cy="4968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預期目標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287906085"/>
              </p:ext>
            </p:extLst>
          </p:nvPr>
        </p:nvGraphicFramePr>
        <p:xfrm>
          <a:off x="683568" y="1628801"/>
          <a:ext cx="8064896" cy="474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6864" cy="1080120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年愛爾蘭推動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PMDS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變革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(3/3)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124744"/>
            <a:ext cx="7848872" cy="4824536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二級制的特色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53833711"/>
              </p:ext>
            </p:extLst>
          </p:nvPr>
        </p:nvGraphicFramePr>
        <p:xfrm>
          <a:off x="899592" y="1628800"/>
          <a:ext cx="7920880" cy="489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1011222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PMDS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處理「表現不良」公務人員之步驟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27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335695727"/>
              </p:ext>
            </p:extLst>
          </p:nvPr>
        </p:nvGraphicFramePr>
        <p:xfrm>
          <a:off x="467544" y="1196752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3349665" cy="834442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參、心得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922114"/>
          </a:xfrm>
        </p:spPr>
        <p:txBody>
          <a:bodyPr>
            <a:noAutofit/>
          </a:bodyPr>
          <a:lstStyle/>
          <a:p>
            <a:pPr marL="896938" indent="-896938"/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一、績效管理是一個持續不斷的循環過程，必須持之以恆並適時檢討修正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777208918"/>
              </p:ext>
            </p:extLst>
          </p:nvPr>
        </p:nvGraphicFramePr>
        <p:xfrm>
          <a:off x="2071670" y="2348880"/>
          <a:ext cx="5812698" cy="428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899592" y="1434388"/>
            <a:ext cx="7729566" cy="4376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563" lvl="1" indent="-182563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績效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目標由上而下層層分解，績效成果則由下而上層層累積，其目的在於將組織的績效最大化</a:t>
            </a:r>
            <a:r>
              <a:rPr lang="zh-TW" altLang="en-US" sz="2400" noProof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3781713" cy="994398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壹、前言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1143000"/>
          </a:xfrm>
        </p:spPr>
        <p:txBody>
          <a:bodyPr>
            <a:normAutofit fontScale="90000"/>
          </a:bodyPr>
          <a:lstStyle/>
          <a:p>
            <a:pPr marL="987425" indent="-987425"/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二、愛爾蘭公務人員績效管理與發展評估制度與臺灣人事考評之差異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30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098473289"/>
              </p:ext>
            </p:extLst>
          </p:nvPr>
        </p:nvGraphicFramePr>
        <p:xfrm>
          <a:off x="1043608" y="1484784"/>
          <a:ext cx="7416824" cy="495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591985" cy="9064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肆、政策建議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0433" y="6393669"/>
            <a:ext cx="568276" cy="347699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828418448"/>
              </p:ext>
            </p:extLst>
          </p:nvPr>
        </p:nvGraphicFramePr>
        <p:xfrm>
          <a:off x="827584" y="1556792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32</a:t>
            </a:fld>
            <a:endParaRPr lang="zh-TW" altLang="en-US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297740811"/>
              </p:ext>
            </p:extLst>
          </p:nvPr>
        </p:nvGraphicFramePr>
        <p:xfrm>
          <a:off x="827584" y="332656"/>
          <a:ext cx="7536160" cy="593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411979" cy="86409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33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375925184"/>
              </p:ext>
            </p:extLst>
          </p:nvPr>
        </p:nvGraphicFramePr>
        <p:xfrm>
          <a:off x="1187624" y="620688"/>
          <a:ext cx="71287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298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26953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t="9555" r="6054" b="11933"/>
          <a:stretch/>
        </p:blipFill>
        <p:spPr>
          <a:xfrm>
            <a:off x="5004048" y="3353433"/>
            <a:ext cx="4139952" cy="278376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1" y="6393669"/>
            <a:ext cx="494308" cy="347699"/>
          </a:xfrm>
        </p:spPr>
        <p:txBody>
          <a:bodyPr/>
          <a:lstStyle/>
          <a:p>
            <a:fld id="{8930C780-BFCE-4EB6-ABC9-019829B00E7D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29525"/>
          <a:stretch/>
        </p:blipFill>
        <p:spPr>
          <a:xfrm>
            <a:off x="20339" y="310474"/>
            <a:ext cx="5033664" cy="626670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9827" y="836712"/>
            <a:ext cx="3528393" cy="1093481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61535" y="2185032"/>
            <a:ext cx="2649610" cy="3337310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endParaRPr lang="en-IE" altLang="en-US" sz="180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6" descr="ecomom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2" y="2246152"/>
            <a:ext cx="1273017" cy="6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7"/>
          <a:stretch>
            <a:fillRect/>
          </a:stretch>
        </p:blipFill>
        <p:spPr bwMode="auto">
          <a:xfrm>
            <a:off x="361535" y="2999093"/>
            <a:ext cx="2670158" cy="256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67813" y="1391900"/>
            <a:ext cx="886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1997</a:t>
            </a:r>
            <a:endParaRPr lang="en-GB" alt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92149" y="1391901"/>
            <a:ext cx="1000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 dirty="0" smtClean="0">
                <a:latin typeface="Arial" panose="020B0604020202020204" pitchFamily="34" charset="0"/>
              </a:rPr>
              <a:t>2010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016485" y="1391900"/>
            <a:ext cx="1000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b="1" dirty="0" smtClean="0">
                <a:latin typeface="Arial" panose="020B0604020202020204" pitchFamily="34" charset="0"/>
              </a:rPr>
              <a:t>2014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pic>
        <p:nvPicPr>
          <p:cNvPr id="8" name="Picture 2" descr="http://cdn.static-economist.com/sites/default/files/20101120_CUK400_1.jpg?1325848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543596" cy="33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18992" y="2204865"/>
            <a:ext cx="2470522" cy="3355987"/>
          </a:xfrm>
          <a:prstGeom prst="rect">
            <a:avLst/>
          </a:prstGeom>
          <a:solidFill>
            <a:srgbClr val="CC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endParaRPr lang="en-IE" altLang="en-US" sz="1800">
              <a:latin typeface="Trebuchet MS" panose="020B0603020202020204" pitchFamily="34" charset="0"/>
            </a:endParaRPr>
          </a:p>
        </p:txBody>
      </p:sp>
      <p:pic>
        <p:nvPicPr>
          <p:cNvPr id="10" name="Picture 6" descr="ecomom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89" y="2319793"/>
            <a:ext cx="1138141" cy="5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cdn.static-economist.com/sites/default/files/imagecache/full-width/images/2014/11/articles/main/20141108_eud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57" y="4138275"/>
            <a:ext cx="2469832" cy="13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/>
          <p:cNvPicPr/>
          <p:nvPr/>
        </p:nvPicPr>
        <p:blipFill rotWithShape="1">
          <a:blip r:embed="rId6" cstate="print"/>
          <a:srcRect l="6390" t="28220" r="53949" b="63205"/>
          <a:stretch/>
        </p:blipFill>
        <p:spPr bwMode="auto">
          <a:xfrm>
            <a:off x="6354302" y="3107970"/>
            <a:ext cx="2401091" cy="709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467544" y="332656"/>
            <a:ext cx="7906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愛爾蘭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1560" y="5661248"/>
            <a:ext cx="796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經濟起飛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歐債危機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經濟復甦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9" y="421426"/>
            <a:ext cx="6552728" cy="88235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經濟復甦表現亮眼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322276"/>
            <a:ext cx="7772400" cy="1045096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勞工失業率：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15.2%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8.3%</a:t>
            </a: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經濟成長率：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年的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-1.1%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itchFamily="2" charset="2"/>
              </a:rPr>
              <a:t> 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年的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8.5%</a:t>
            </a:r>
          </a:p>
          <a:p>
            <a:pPr>
              <a:buNone/>
            </a:pPr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/>
          <a:srcRect l="10646" t="11694" r="29893" b="9933"/>
          <a:stretch/>
        </p:blipFill>
        <p:spPr>
          <a:xfrm>
            <a:off x="539551" y="2996952"/>
            <a:ext cx="5112569" cy="352839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868144" y="335699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國家競爭力排名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(2016)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IMD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World Bank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WEF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92610" y="2350713"/>
            <a:ext cx="2592288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2015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年的 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26%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60649"/>
            <a:ext cx="6589199" cy="79208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成功復甦的原因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124744"/>
            <a:ext cx="6984776" cy="5544616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愛爾蘭的優勢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歐盟市場成員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長期與英美的歷史關係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歐盟中唯二的英語系國家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優質勞動力與穩定勞動市場等優勢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搭配長期具競爭力的公司營業稅率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歐元貶值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最重要的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關鍵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還是在於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人才</a:t>
            </a:r>
            <a:endParaRPr lang="en-US" altLang="zh-TW" sz="2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把對的人放在對的位置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None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  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找對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有用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的人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人才招聘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)</a:t>
            </a:r>
          </a:p>
          <a:p>
            <a:pPr lvl="1"/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讓對的人把對的事做到最好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itchFamily="2" charset="2"/>
            </a:endParaRPr>
          </a:p>
          <a:p>
            <a:pPr lvl="1">
              <a:buNone/>
            </a:pP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  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把有用的人管理成好用的人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績效管理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)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88832" cy="864097"/>
          </a:xfrm>
        </p:spPr>
        <p:txBody>
          <a:bodyPr>
            <a:noAutofit/>
          </a:bodyPr>
          <a:lstStyle/>
          <a:p>
            <a:pPr marL="990600" indent="-99060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貳、愛爾蘭的做法與經驗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2132856"/>
            <a:ext cx="8244408" cy="305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47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一、政府選才制度與組織之革新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47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CPSA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公正超然之監督與管理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47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PAS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之獨立運作與專業選才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47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四、依據職務需求分別訂定能力測試模組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47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五、公務人員績效評核標準之改革與精進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一、政府選才制度與組織之革新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542281" y="5340970"/>
            <a:ext cx="6934200" cy="304800"/>
          </a:xfrm>
          <a:prstGeom prst="rightArrow">
            <a:avLst>
              <a:gd name="adj1" fmla="val 50000"/>
              <a:gd name="adj2" fmla="val 5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51781" y="2216770"/>
            <a:ext cx="285750" cy="3086100"/>
          </a:xfrm>
          <a:prstGeom prst="upArrow">
            <a:avLst>
              <a:gd name="adj1" fmla="val 50000"/>
              <a:gd name="adj2" fmla="val 2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410991" y="3069456"/>
            <a:ext cx="3619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19503" y="2493392"/>
            <a:ext cx="361950" cy="323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62919" y="4178920"/>
            <a:ext cx="2880320" cy="13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高廉潔</a:t>
            </a:r>
            <a:r>
              <a:rPr lang="en-US" altLang="zh-TW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High Probity)</a:t>
            </a:r>
            <a:endParaRPr lang="en-US" b="1" dirty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低效能</a:t>
            </a:r>
            <a:r>
              <a:rPr lang="en-US" altLang="zh-TW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Low Delivery)</a:t>
            </a:r>
            <a:endParaRPr lang="en-US" b="1" dirty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缺乏彈性</a:t>
            </a:r>
            <a:r>
              <a:rPr lang="en-US" altLang="zh-TW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Inflexible)</a:t>
            </a:r>
            <a:endParaRPr lang="en-US" b="1" dirty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b="1" dirty="0">
              <a:solidFill>
                <a:srgbClr val="6699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50951" y="5733752"/>
            <a:ext cx="43243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商業特質</a:t>
            </a:r>
            <a:endParaRPr lang="en-US" altLang="zh-TW" sz="2000" b="1" dirty="0" smtClean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2000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Business Ethos</a:t>
            </a:r>
            <a:r>
              <a:rPr lang="en-US" altLang="zh-TW" sz="2000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sz="2000" b="1" dirty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>
          <a:xfrm rot="16200000">
            <a:off x="2709888" y="34528"/>
            <a:ext cx="3744912" cy="8229600"/>
          </a:xfrm>
          <a:prstGeom prst="rect">
            <a:avLst/>
          </a:prstGeom>
          <a:noFill/>
          <a:ln/>
        </p:spPr>
        <p:txBody>
          <a:bodyPr vert="horz" lIns="90488" tIns="44450" rIns="90488" bIns="4445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廉潔特質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Probity Ethos)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21133365">
            <a:off x="3648561" y="2716948"/>
            <a:ext cx="2263775" cy="352425"/>
          </a:xfrm>
          <a:prstGeom prst="rightArrow">
            <a:avLst>
              <a:gd name="adj1" fmla="val 50000"/>
              <a:gd name="adj2" fmla="val 1605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21097162">
            <a:off x="3138502" y="3230949"/>
            <a:ext cx="32289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666633"/>
                </a:solidFill>
                <a:latin typeface="標楷體" pitchFamily="65" charset="-120"/>
                <a:ea typeface="標楷體" pitchFamily="65" charset="-120"/>
              </a:rPr>
              <a:t>市場力量</a:t>
            </a:r>
            <a:r>
              <a:rPr lang="en-US" altLang="zh-TW" sz="2000" b="1" dirty="0" smtClean="0">
                <a:solidFill>
                  <a:srgbClr val="6666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2000" b="1" dirty="0" smtClean="0">
                <a:solidFill>
                  <a:srgbClr val="666633"/>
                </a:solidFill>
                <a:latin typeface="標楷體" pitchFamily="65" charset="-120"/>
                <a:ea typeface="標楷體" pitchFamily="65" charset="-120"/>
              </a:rPr>
              <a:t>Market Forces</a:t>
            </a:r>
            <a:r>
              <a:rPr lang="en-US" altLang="zh-TW" sz="2000" b="1" dirty="0" smtClean="0">
                <a:solidFill>
                  <a:srgbClr val="666633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507335" y="3501504"/>
            <a:ext cx="33938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聚焦客戶</a:t>
            </a:r>
            <a:r>
              <a:rPr lang="en-US" altLang="zh-TW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Customer focused)</a:t>
            </a:r>
            <a:endParaRPr lang="en-US" b="1" dirty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具競爭力</a:t>
            </a:r>
            <a:r>
              <a:rPr lang="en-US" altLang="zh-TW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Competitive)</a:t>
            </a:r>
            <a:endParaRPr lang="en-US" b="1" dirty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彈性</a:t>
            </a:r>
            <a:r>
              <a:rPr lang="en-US" altLang="zh-TW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Flexible)</a:t>
            </a:r>
            <a:endParaRPr lang="en-US" b="1" dirty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高廉潔</a:t>
            </a:r>
            <a:r>
              <a:rPr lang="en-US" altLang="zh-TW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High Probity)</a:t>
            </a:r>
            <a:endParaRPr lang="en-US" b="1" dirty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化</a:t>
            </a:r>
            <a:r>
              <a:rPr lang="en-US" altLang="zh-TW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b="1" dirty="0" smtClean="0">
                <a:solidFill>
                  <a:srgbClr val="0060A8"/>
                </a:solidFill>
                <a:latin typeface="標楷體" pitchFamily="65" charset="-120"/>
                <a:ea typeface="標楷體" pitchFamily="65" charset="-120"/>
              </a:rPr>
              <a:t>e Business)</a:t>
            </a:r>
            <a:endParaRPr lang="en-US" b="1" dirty="0">
              <a:solidFill>
                <a:srgbClr val="0060A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55776" y="1628800"/>
            <a:ext cx="4250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666633"/>
                </a:solidFill>
                <a:latin typeface="標楷體" pitchFamily="65" charset="-120"/>
                <a:ea typeface="標楷體" pitchFamily="65" charset="-120"/>
              </a:rPr>
              <a:t>改革策略</a:t>
            </a:r>
            <a:r>
              <a:rPr lang="en-US" altLang="zh-TW" sz="2400" b="1" dirty="0" smtClean="0">
                <a:solidFill>
                  <a:srgbClr val="666633"/>
                </a:solidFill>
                <a:latin typeface="標楷體" pitchFamily="65" charset="-120"/>
                <a:ea typeface="標楷體" pitchFamily="65" charset="-120"/>
              </a:rPr>
              <a:t>(Strategic Reform)</a:t>
            </a: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一、政府選才制度與組織之革新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1646" y="1677230"/>
            <a:ext cx="3180854" cy="10163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0062" y="1717405"/>
            <a:ext cx="3495873" cy="11355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9366" y="1677230"/>
            <a:ext cx="33528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2200" b="1" dirty="0" smtClean="0"/>
          </a:p>
          <a:p>
            <a:pPr algn="ctr" eaLnBrk="0" hangingPunct="0">
              <a:lnSpc>
                <a:spcPct val="80000"/>
              </a:lnSpc>
            </a:pPr>
            <a:r>
              <a:rPr lang="en-US" sz="2200" b="1" dirty="0" smtClean="0"/>
              <a:t>Civil </a:t>
            </a:r>
            <a:r>
              <a:rPr lang="en-US" sz="2200" b="1" dirty="0"/>
              <a:t>Service Commission </a:t>
            </a:r>
            <a:endParaRPr lang="en-US" sz="2200" b="1" dirty="0" smtClean="0"/>
          </a:p>
          <a:p>
            <a:pPr algn="ctr" eaLnBrk="0" hangingPunct="0">
              <a:lnSpc>
                <a:spcPct val="80000"/>
              </a:lnSpc>
            </a:pPr>
            <a:r>
              <a:rPr lang="en-US" sz="2200" b="1" dirty="0" smtClean="0"/>
              <a:t>- 1956 Act</a:t>
            </a:r>
            <a:endParaRPr lang="en-US" sz="22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062" y="5098156"/>
            <a:ext cx="3143249" cy="149919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500695" y="5102920"/>
            <a:ext cx="3102464" cy="1450997"/>
          </a:xfrm>
          <a:prstGeom prst="rect">
            <a:avLst/>
          </a:prstGeom>
          <a:solidFill>
            <a:srgbClr val="05649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743200" y="4288532"/>
            <a:ext cx="1685925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429125" y="4288532"/>
            <a:ext cx="1590675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1499" y="4941168"/>
            <a:ext cx="3071812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US" sz="800" b="1" dirty="0" smtClean="0"/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 smtClean="0"/>
              <a:t>Public </a:t>
            </a:r>
            <a:r>
              <a:rPr lang="en-US" sz="2200" b="1" dirty="0"/>
              <a:t>Appointments Service (</a:t>
            </a:r>
            <a:r>
              <a:rPr lang="en-US" sz="2200" b="1" dirty="0" smtClean="0"/>
              <a:t>PAS)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 smtClean="0"/>
              <a:t>“Recruitment Agency”</a:t>
            </a:r>
            <a:endParaRPr lang="en-US" sz="22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32642" y="4984602"/>
            <a:ext cx="3071806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US" sz="8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 smtClean="0">
                <a:solidFill>
                  <a:schemeClr val="bg1"/>
                </a:solidFill>
              </a:rPr>
              <a:t>Commission </a:t>
            </a:r>
            <a:r>
              <a:rPr lang="en-US" sz="2200" b="1" dirty="0">
                <a:solidFill>
                  <a:schemeClr val="bg1"/>
                </a:solidFill>
              </a:rPr>
              <a:t>for Public Service </a:t>
            </a:r>
            <a:r>
              <a:rPr lang="en-US" sz="2200" b="1" dirty="0" smtClean="0">
                <a:solidFill>
                  <a:schemeClr val="bg1"/>
                </a:solidFill>
              </a:rPr>
              <a:t>Appointment </a:t>
            </a:r>
            <a:r>
              <a:rPr lang="en-US" altLang="zh-TW" sz="2200" b="1" dirty="0" smtClean="0">
                <a:solidFill>
                  <a:schemeClr val="bg1"/>
                </a:solidFill>
              </a:rPr>
              <a:t>(</a:t>
            </a:r>
            <a:r>
              <a:rPr lang="en-US" altLang="zh-TW" sz="2200" b="1" dirty="0">
                <a:solidFill>
                  <a:schemeClr val="bg1"/>
                </a:solidFill>
              </a:rPr>
              <a:t>CPSA)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 smtClean="0">
                <a:solidFill>
                  <a:schemeClr val="bg1"/>
                </a:solidFill>
              </a:rPr>
              <a:t> “Regulator”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0528" y="3574157"/>
            <a:ext cx="9144000" cy="8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IE" sz="2200" b="1" dirty="0">
                <a:solidFill>
                  <a:srgbClr val="FF0000"/>
                </a:solidFill>
                <a:cs typeface="+mn-cs"/>
              </a:rPr>
              <a:t>Public Service Management (Recruitment and Appointments</a:t>
            </a:r>
            <a:r>
              <a:rPr lang="en-IE" sz="2200" b="1" dirty="0" smtClean="0">
                <a:solidFill>
                  <a:srgbClr val="FF0000"/>
                </a:solidFill>
                <a:cs typeface="+mn-cs"/>
              </a:rPr>
              <a:t>)</a:t>
            </a:r>
          </a:p>
          <a:p>
            <a:pPr algn="ctr">
              <a:lnSpc>
                <a:spcPts val="2900"/>
              </a:lnSpc>
              <a:defRPr/>
            </a:pPr>
            <a:r>
              <a:rPr lang="en-IE" sz="22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IE" sz="2200" b="1" dirty="0">
                <a:solidFill>
                  <a:srgbClr val="FF0000"/>
                </a:solidFill>
                <a:cs typeface="+mn-cs"/>
              </a:rPr>
              <a:t>Act </a:t>
            </a:r>
            <a:r>
              <a:rPr lang="en-IE" sz="22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>
                      <a:lumMod val="60000"/>
                      <a:lumOff val="40000"/>
                    </a:schemeClr>
                  </a:outerShdw>
                </a:effectLst>
                <a:cs typeface="+mn-cs"/>
              </a:rPr>
              <a:t>2004</a:t>
            </a:r>
            <a:endParaRPr lang="en-GB" sz="22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bg2">
                    <a:lumMod val="60000"/>
                    <a:lumOff val="40000"/>
                  </a:schemeClr>
                </a:outerShdw>
              </a:effectLst>
              <a:cs typeface="+mn-cs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66246" y="1517897"/>
            <a:ext cx="3236913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2200" b="1" dirty="0" smtClean="0"/>
          </a:p>
          <a:p>
            <a:pPr algn="ctr" eaLnBrk="0" hangingPunct="0">
              <a:lnSpc>
                <a:spcPct val="80000"/>
              </a:lnSpc>
            </a:pPr>
            <a:r>
              <a:rPr lang="en-US" sz="2200" b="1" dirty="0" smtClean="0"/>
              <a:t>Local Appointments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200" b="1" dirty="0" smtClean="0"/>
              <a:t>Commission(LAC) - 1926 Act           </a:t>
            </a:r>
            <a:endParaRPr lang="en-US" sz="2200" b="1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4429125" y="2716907"/>
            <a:ext cx="171450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 flipV="1">
            <a:off x="3131839" y="2852935"/>
            <a:ext cx="1297285" cy="721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070350" y="3931345"/>
            <a:ext cx="7159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C780-BFCE-4EB6-ABC9-019829B00E7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980</TotalTime>
  <Words>1651</Words>
  <Application>Microsoft Office PowerPoint</Application>
  <PresentationFormat>如螢幕大小 (4:3)</PresentationFormat>
  <Paragraphs>283</Paragraphs>
  <Slides>34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6" baseType="lpstr">
      <vt:lpstr>絲縷</vt:lpstr>
      <vt:lpstr>圖表</vt:lpstr>
      <vt:lpstr>- 愛爾蘭公務人員 招聘甄選與績效管理之改革精進</vt:lpstr>
      <vt:lpstr>簡報大綱</vt:lpstr>
      <vt:lpstr>壹、前言</vt:lpstr>
      <vt:lpstr>PowerPoint 簡報</vt:lpstr>
      <vt:lpstr>經濟復甦表現亮眼</vt:lpstr>
      <vt:lpstr>成功復甦的原因</vt:lpstr>
      <vt:lpstr>貳、愛爾蘭的做法與經驗</vt:lpstr>
      <vt:lpstr>一、政府選才制度與組織之革新 (1/2)</vt:lpstr>
      <vt:lpstr>一、政府選才制度與組織之革新 (2/2)</vt:lpstr>
      <vt:lpstr>二、CPSA公正超然之監督與管理 (1/2)</vt:lpstr>
      <vt:lpstr>CPSA委員會的組成 </vt:lpstr>
      <vt:lpstr>三、 PAS (Public Appointments Service )         之獨立運作與專業選才 (1/3)</vt:lpstr>
      <vt:lpstr>三、 PAS之獨立運作與專業選才 (2/3)</vt:lpstr>
      <vt:lpstr>電子化招聘程序</vt:lpstr>
      <vt:lpstr>PAS (2014)招募比例圖</vt:lpstr>
      <vt:lpstr>四、依據職務需求分別訂定能力測試模組</vt:lpstr>
      <vt:lpstr>採用多種屬性不同之篩選方法</vt:lpstr>
      <vt:lpstr>招募考試之程序-大量招募</vt:lpstr>
      <vt:lpstr>PAS歷年招聘活動統計</vt:lpstr>
      <vt:lpstr>歷年報名參加PAS考試人數</vt:lpstr>
      <vt:lpstr>歷年透過PAS考試之錄取人數</vt:lpstr>
      <vt:lpstr>五、公務人員績效評核標準之改革與精進</vt:lpstr>
      <vt:lpstr>2014年愛爾蘭公務人員績效評估統計</vt:lpstr>
      <vt:lpstr>2016年愛爾蘭推動PMDS變革 (1/3)</vt:lpstr>
      <vt:lpstr>2016年愛爾蘭推動PMDS變革 (2/3)</vt:lpstr>
      <vt:lpstr>2016年愛爾蘭推動PMDS變革 (3/3)</vt:lpstr>
      <vt:lpstr>PMDS處理「表現不良」公務人員之步驟</vt:lpstr>
      <vt:lpstr>參、心得</vt:lpstr>
      <vt:lpstr>一、績效管理是一個持續不斷的循環過程，必須持之以恆並適時檢討修正</vt:lpstr>
      <vt:lpstr>二、愛爾蘭公務人員績效管理與發展評估制度與臺灣人事考評之差異</vt:lpstr>
      <vt:lpstr>肆、政策建議</vt:lpstr>
      <vt:lpstr>PowerPoint 簡報</vt:lpstr>
      <vt:lpstr>伍、結語</vt:lpstr>
      <vt:lpstr>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愛爾蘭公務人員招聘甄選與績效管理之改革精進</dc:title>
  <dc:creator>a02115</dc:creator>
  <cp:lastModifiedBy>評鑑發展中心李文玲</cp:lastModifiedBy>
  <cp:revision>188</cp:revision>
  <dcterms:created xsi:type="dcterms:W3CDTF">2016-10-12T05:40:52Z</dcterms:created>
  <dcterms:modified xsi:type="dcterms:W3CDTF">2016-11-01T06:59:02Z</dcterms:modified>
</cp:coreProperties>
</file>