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57" r:id="rId8"/>
    <p:sldId id="258" r:id="rId9"/>
    <p:sldId id="259" r:id="rId10"/>
    <p:sldId id="260" r:id="rId11"/>
    <p:sldId id="261" r:id="rId12"/>
    <p:sldId id="262" r:id="rId13"/>
    <p:sldId id="268" r:id="rId14"/>
    <p:sldId id="269" r:id="rId1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B6D6-FD9F-4581-B5BF-2F32BE93747E}" type="datetimeFigureOut">
              <a:rPr lang="zh-TW" altLang="en-US" smtClean="0"/>
              <a:t>2016/5/30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8434CFB-F215-4ED7-A562-821F4C6DD3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19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B6D6-FD9F-4581-B5BF-2F32BE93747E}" type="datetimeFigureOut">
              <a:rPr lang="zh-TW" altLang="en-US" smtClean="0"/>
              <a:t>2016/5/30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8434CFB-F215-4ED7-A562-821F4C6DD3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89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B6D6-FD9F-4581-B5BF-2F32BE93747E}" type="datetimeFigureOut">
              <a:rPr lang="zh-TW" altLang="en-US" smtClean="0"/>
              <a:t>2016/5/30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8434CFB-F215-4ED7-A562-821F4C6DD3A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8526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B6D6-FD9F-4581-B5BF-2F32BE93747E}" type="datetimeFigureOut">
              <a:rPr lang="zh-TW" altLang="en-US" smtClean="0"/>
              <a:t>2016/5/30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434CFB-F215-4ED7-A562-821F4C6DD3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509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B6D6-FD9F-4581-B5BF-2F32BE93747E}" type="datetimeFigureOut">
              <a:rPr lang="zh-TW" altLang="en-US" smtClean="0"/>
              <a:t>2016/5/30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434CFB-F215-4ED7-A562-821F4C6DD3A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5120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B6D6-FD9F-4581-B5BF-2F32BE93747E}" type="datetimeFigureOut">
              <a:rPr lang="zh-TW" altLang="en-US" smtClean="0"/>
              <a:t>2016/5/30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434CFB-F215-4ED7-A562-821F4C6DD3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3784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B6D6-FD9F-4581-B5BF-2F32BE93747E}" type="datetimeFigureOut">
              <a:rPr lang="zh-TW" altLang="en-US" smtClean="0"/>
              <a:t>2016/5/30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4CFB-F215-4ED7-A562-821F4C6DD3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4927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B6D6-FD9F-4581-B5BF-2F32BE93747E}" type="datetimeFigureOut">
              <a:rPr lang="zh-TW" altLang="en-US" smtClean="0"/>
              <a:t>2016/5/30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4CFB-F215-4ED7-A562-821F4C6DD3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4538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B6D6-FD9F-4581-B5BF-2F32BE93747E}" type="datetimeFigureOut">
              <a:rPr lang="zh-TW" altLang="en-US" smtClean="0"/>
              <a:t>2016/5/30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4CFB-F215-4ED7-A562-821F4C6DD3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486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B6D6-FD9F-4581-B5BF-2F32BE93747E}" type="datetimeFigureOut">
              <a:rPr lang="zh-TW" altLang="en-US" smtClean="0"/>
              <a:t>2016/5/30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8434CFB-F215-4ED7-A562-821F4C6DD3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3905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B6D6-FD9F-4581-B5BF-2F32BE93747E}" type="datetimeFigureOut">
              <a:rPr lang="zh-TW" altLang="en-US" smtClean="0"/>
              <a:t>2016/5/30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8434CFB-F215-4ED7-A562-821F4C6DD3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7945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B6D6-FD9F-4581-B5BF-2F32BE93747E}" type="datetimeFigureOut">
              <a:rPr lang="zh-TW" altLang="en-US" smtClean="0"/>
              <a:t>2016/5/30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8434CFB-F215-4ED7-A562-821F4C6DD3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7631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B6D6-FD9F-4581-B5BF-2F32BE93747E}" type="datetimeFigureOut">
              <a:rPr lang="zh-TW" altLang="en-US" smtClean="0"/>
              <a:t>2016/5/30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4CFB-F215-4ED7-A562-821F4C6DD3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6308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B6D6-FD9F-4581-B5BF-2F32BE93747E}" type="datetimeFigureOut">
              <a:rPr lang="zh-TW" altLang="en-US" smtClean="0"/>
              <a:t>2016/5/30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4CFB-F215-4ED7-A562-821F4C6DD3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8453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B6D6-FD9F-4581-B5BF-2F32BE93747E}" type="datetimeFigureOut">
              <a:rPr lang="zh-TW" altLang="en-US" smtClean="0"/>
              <a:t>2016/5/30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4CFB-F215-4ED7-A562-821F4C6DD3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0001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B6D6-FD9F-4581-B5BF-2F32BE93747E}" type="datetimeFigureOut">
              <a:rPr lang="zh-TW" altLang="en-US" smtClean="0"/>
              <a:t>2016/5/30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8434CFB-F215-4ED7-A562-821F4C6DD3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85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5B6D6-FD9F-4581-B5BF-2F32BE93747E}" type="datetimeFigureOut">
              <a:rPr lang="zh-TW" altLang="en-US" smtClean="0"/>
              <a:t>2016/5/30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8434CFB-F215-4ED7-A562-821F4C6DD3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08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/>
          <p:nvPr/>
        </p:nvPicPr>
        <p:blipFill rotWithShape="1">
          <a:blip r:embed="rId2"/>
          <a:srcRect l="37837" t="23394" r="26311" b="13066"/>
          <a:stretch/>
        </p:blipFill>
        <p:spPr bwMode="auto">
          <a:xfrm>
            <a:off x="2202024" y="0"/>
            <a:ext cx="524380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矩形 3"/>
          <p:cNvSpPr/>
          <p:nvPr/>
        </p:nvSpPr>
        <p:spPr>
          <a:xfrm>
            <a:off x="7445829" y="2967335"/>
            <a:ext cx="4441370" cy="1323439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 prst="convex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8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活動剪影</a:t>
            </a:r>
            <a:endParaRPr lang="zh-TW" alt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5696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0"/>
    </mc:Choice>
    <mc:Fallback>
      <p:transition spd="slow" advTm="254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G_25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/>
          <a:stretch>
            <a:fillRect/>
          </a:stretch>
        </p:blipFill>
        <p:spPr bwMode="auto">
          <a:xfrm>
            <a:off x="0" y="0"/>
            <a:ext cx="12192000" cy="710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02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8"/>
    </mc:Choice>
    <mc:Fallback>
      <p:transition spd="slow" advTm="300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G_26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7"/>
          <a:stretch>
            <a:fillRect/>
          </a:stretch>
        </p:blipFill>
        <p:spPr bwMode="auto">
          <a:xfrm>
            <a:off x="0" y="-39817"/>
            <a:ext cx="12185650" cy="575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595470" y="5710335"/>
            <a:ext cx="89947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專題演講：</a:t>
            </a:r>
            <a:r>
              <a:rPr lang="zh-TW" altLang="zh-TW" sz="3200" b="1" dirty="0">
                <a:solidFill>
                  <a:srgbClr val="002060"/>
                </a:solidFill>
              </a:rPr>
              <a:t>跨世代之公務人力資源發展</a:t>
            </a:r>
            <a:endParaRPr lang="zh-TW" altLang="en-US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894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0"/>
    </mc:Choice>
    <mc:Fallback>
      <p:transition spd="slow" advTm="304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G_26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40" y="1"/>
            <a:ext cx="106182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434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4"/>
    </mc:Choice>
    <mc:Fallback>
      <p:transition spd="slow" advTm="306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1079979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98645" y="5342864"/>
            <a:ext cx="89947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報告事項</a:t>
            </a:r>
            <a:r>
              <a:rPr lang="zh-TW" altLang="en-US" sz="4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暨議案</a:t>
            </a:r>
            <a:r>
              <a:rPr lang="zh-TW" altLang="en-US" sz="4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討論</a:t>
            </a:r>
          </a:p>
          <a:p>
            <a:pPr algn="ctr"/>
            <a:endParaRPr lang="zh-TW" altLang="en-US" sz="4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0600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0"/>
    </mc:Choice>
    <mc:Fallback>
      <p:transition spd="slow" advTm="304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1011612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98645" y="5659060"/>
            <a:ext cx="89947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報告事項</a:t>
            </a:r>
            <a:r>
              <a:rPr lang="zh-TW" altLang="en-US" sz="4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暨議案</a:t>
            </a:r>
            <a:r>
              <a:rPr lang="zh-TW" altLang="en-US" sz="4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討論</a:t>
            </a:r>
          </a:p>
          <a:p>
            <a:pPr algn="ctr"/>
            <a:endParaRPr lang="zh-TW" altLang="en-US" sz="4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9628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2"/>
    </mc:Choice>
    <mc:Fallback>
      <p:transition spd="slow" advTm="323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530221" y="107722"/>
            <a:ext cx="9946432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105</a:t>
            </a:r>
            <a:r>
              <a:rPr kumimoji="0" lang="zh-TW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年度第</a:t>
            </a:r>
            <a:r>
              <a:rPr kumimoji="0" lang="en-US" altLang="zh-TW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kumimoji="0" lang="zh-TW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次公務人員訓練進修協調會報議程表</a:t>
            </a:r>
            <a:endParaRPr kumimoji="0" lang="zh-TW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日期：</a:t>
            </a:r>
            <a:r>
              <a:rPr kumimoji="0" lang="en-US" altLang="zh-TW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105</a:t>
            </a:r>
            <a:r>
              <a:rPr kumimoji="0" lang="zh-TW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kumimoji="0" lang="en-US" altLang="zh-TW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kumimoji="0" lang="zh-TW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kumimoji="0" lang="en-US" altLang="zh-TW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27</a:t>
            </a:r>
            <a:r>
              <a:rPr kumimoji="0" lang="zh-TW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日（星期三）</a:t>
            </a: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9517650"/>
              </p:ext>
            </p:extLst>
          </p:nvPr>
        </p:nvGraphicFramePr>
        <p:xfrm>
          <a:off x="2479899" y="988277"/>
          <a:ext cx="9156781" cy="575698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633405"/>
                <a:gridCol w="1574243"/>
                <a:gridCol w="4949133"/>
              </a:tblGrid>
              <a:tr h="2614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時間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活動項目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說明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/>
                </a:tc>
              </a:tr>
              <a:tr h="513426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09:00~09:30</a:t>
                      </a:r>
                      <a:endParaRPr lang="zh-TW" sz="900" kern="10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(30</a:t>
                      </a:r>
                      <a:r>
                        <a:rPr lang="zh-TW" sz="1000" kern="100">
                          <a:effectLst/>
                        </a:rPr>
                        <a:t>分鐘</a:t>
                      </a:r>
                      <a:r>
                        <a:rPr lang="en-US" sz="1000" kern="100">
                          <a:effectLst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報到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  <a:tc>
                  <a:txBody>
                    <a:bodyPr/>
                    <a:lstStyle/>
                    <a:p>
                      <a:pPr marL="271780" indent="-271780"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會場：國家文官學院</a:t>
                      </a:r>
                      <a:r>
                        <a:rPr lang="en-US" sz="1000" kern="100">
                          <a:effectLst/>
                        </a:rPr>
                        <a:t>(</a:t>
                      </a:r>
                      <a:r>
                        <a:rPr lang="zh-TW" sz="1000" kern="100">
                          <a:effectLst/>
                        </a:rPr>
                        <a:t>國家文官講堂</a:t>
                      </a:r>
                      <a:r>
                        <a:rPr lang="en-US" sz="1000" kern="100">
                          <a:effectLst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</a:tr>
              <a:tr h="77014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09:30~10:00</a:t>
                      </a:r>
                      <a:endParaRPr lang="zh-TW" sz="900" kern="10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(30</a:t>
                      </a:r>
                      <a:r>
                        <a:rPr lang="zh-TW" sz="1000" kern="100">
                          <a:effectLst/>
                        </a:rPr>
                        <a:t>分鐘</a:t>
                      </a:r>
                      <a:r>
                        <a:rPr lang="en-US" sz="1000" kern="100">
                          <a:effectLst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績優輔導員</a:t>
                      </a:r>
                      <a:endParaRPr lang="zh-TW" sz="9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頒獎典禮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頒獎人：</a:t>
                      </a:r>
                      <a:endParaRPr lang="zh-TW" sz="900" kern="100">
                        <a:effectLst/>
                      </a:endParaRP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公務人員保障暨培訓委員會 蔡主任委員璧煌</a:t>
                      </a:r>
                      <a:endParaRPr lang="zh-TW" sz="900" kern="100">
                        <a:effectLst/>
                      </a:endParaRP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行政院人事行政總處 黃人事長富源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</a:tr>
              <a:tr h="77014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10:00~10:30</a:t>
                      </a:r>
                      <a:endParaRPr lang="zh-TW" sz="900" kern="10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(30</a:t>
                      </a:r>
                      <a:r>
                        <a:rPr lang="zh-TW" sz="1000" kern="100">
                          <a:effectLst/>
                        </a:rPr>
                        <a:t>分鐘</a:t>
                      </a:r>
                      <a:r>
                        <a:rPr lang="en-US" sz="1000" kern="100">
                          <a:effectLst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開幕式暨</a:t>
                      </a:r>
                      <a:endParaRPr lang="zh-TW" sz="900" kern="10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主持人致詞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主持人：</a:t>
                      </a:r>
                      <a:endParaRPr lang="zh-TW" sz="900" kern="100" dirty="0">
                        <a:effectLst/>
                      </a:endParaRP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公務人員保障暨培訓委員會 蔡主任委員璧煌</a:t>
                      </a:r>
                      <a:endParaRPr lang="zh-TW" sz="900" kern="100" dirty="0">
                        <a:effectLst/>
                      </a:endParaRPr>
                    </a:p>
                    <a:p>
                      <a:pPr indent="-10795"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行政院人事行政總處 黃人事長富源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</a:tr>
              <a:tr h="513426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10:30~11:00</a:t>
                      </a:r>
                      <a:endParaRPr lang="zh-TW" sz="9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(30</a:t>
                      </a:r>
                      <a:r>
                        <a:rPr lang="zh-TW" sz="1000" kern="100" dirty="0">
                          <a:effectLst/>
                        </a:rPr>
                        <a:t>分鐘</a:t>
                      </a:r>
                      <a:r>
                        <a:rPr lang="en-US" sz="1000" kern="100" dirty="0">
                          <a:effectLst/>
                        </a:rPr>
                        <a:t>)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茶敘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</a:tr>
              <a:tr h="513426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11:00~12:00</a:t>
                      </a:r>
                      <a:endParaRPr lang="zh-TW" sz="900" kern="10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(60</a:t>
                      </a:r>
                      <a:r>
                        <a:rPr lang="zh-TW" sz="1000" kern="100">
                          <a:effectLst/>
                        </a:rPr>
                        <a:t>分鐘</a:t>
                      </a:r>
                      <a:r>
                        <a:rPr lang="en-US" sz="1000" kern="100">
                          <a:effectLst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專題演講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  <a:tc>
                  <a:txBody>
                    <a:bodyPr/>
                    <a:lstStyle/>
                    <a:p>
                      <a:pPr indent="-10795"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主講人：「</a:t>
                      </a:r>
                      <a:r>
                        <a:rPr lang="en-US" sz="1000" kern="100">
                          <a:effectLst/>
                        </a:rPr>
                        <a:t>Cheers</a:t>
                      </a:r>
                      <a:r>
                        <a:rPr lang="zh-TW" sz="1000" kern="100">
                          <a:effectLst/>
                        </a:rPr>
                        <a:t>快樂工作人雜誌」劉社長鳳珍</a:t>
                      </a:r>
                      <a:endParaRPr lang="zh-TW" sz="900" kern="100">
                        <a:effectLst/>
                      </a:endParaRPr>
                    </a:p>
                    <a:p>
                      <a:pPr indent="-10795"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講題：跨世代之公務人力資源發展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</a:tr>
              <a:tr h="513426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12:00~13:30</a:t>
                      </a:r>
                      <a:endParaRPr lang="zh-TW" sz="900" kern="10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(90</a:t>
                      </a:r>
                      <a:r>
                        <a:rPr lang="zh-TW" sz="1000" kern="100">
                          <a:effectLst/>
                        </a:rPr>
                        <a:t>分鐘</a:t>
                      </a:r>
                      <a:r>
                        <a:rPr lang="en-US" sz="1000" kern="100">
                          <a:effectLst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午餐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u="none" strike="noStrike" kern="100" dirty="0">
                          <a:effectLst/>
                        </a:rPr>
                        <a:t> 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</a:tr>
              <a:tr h="77014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13:30~15:00</a:t>
                      </a:r>
                      <a:endParaRPr lang="zh-TW" sz="900" kern="10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(90</a:t>
                      </a:r>
                      <a:r>
                        <a:rPr lang="zh-TW" sz="1000" kern="100">
                          <a:effectLst/>
                        </a:rPr>
                        <a:t>分鐘</a:t>
                      </a:r>
                      <a:r>
                        <a:rPr lang="en-US" sz="1000" kern="100">
                          <a:effectLst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報告事項暨</a:t>
                      </a:r>
                      <a:endParaRPr lang="zh-TW" sz="9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</a:rPr>
                        <a:t>議案討論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主持人：</a:t>
                      </a:r>
                      <a:endParaRPr lang="zh-TW" sz="900" kern="100">
                        <a:effectLst/>
                      </a:endParaRP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公務人員保障暨培訓委員會 葉副主任委員維銓</a:t>
                      </a:r>
                      <a:endParaRPr lang="zh-TW" sz="900" kern="100">
                        <a:effectLst/>
                      </a:endParaRP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行政院人事行政總處 張副人事長念中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</a:tr>
              <a:tr h="77014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15:00~15:10</a:t>
                      </a:r>
                      <a:endParaRPr lang="zh-TW" sz="900" kern="10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(10</a:t>
                      </a:r>
                      <a:r>
                        <a:rPr lang="zh-TW" sz="1000" kern="100">
                          <a:effectLst/>
                        </a:rPr>
                        <a:t>分鐘</a:t>
                      </a:r>
                      <a:r>
                        <a:rPr lang="en-US" sz="1000" kern="100">
                          <a:effectLst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閉幕式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主持人：</a:t>
                      </a:r>
                      <a:endParaRPr lang="zh-TW" sz="900" kern="100">
                        <a:effectLst/>
                      </a:endParaRP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行政院人事行政總處 張副人事長念中</a:t>
                      </a:r>
                      <a:endParaRPr lang="zh-TW" sz="900" kern="100">
                        <a:effectLst/>
                      </a:endParaRP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公務人員保障暨培訓委員會 葉副主任委員維銓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</a:tr>
              <a:tr h="361315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15:10~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>
                          <a:effectLst/>
                        </a:rPr>
                        <a:t>賦歸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  <a:tc>
                  <a:txBody>
                    <a:bodyPr/>
                    <a:lstStyle/>
                    <a:p>
                      <a:pPr marL="26670" indent="-26670"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 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0619" marR="50619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509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0"/>
    </mc:Choice>
    <mc:Fallback>
      <p:transition spd="slow" advTm="308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41" y="-1"/>
            <a:ext cx="10094259" cy="68580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650781" y="5668914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績優輔導員頒獎典禮</a:t>
            </a:r>
            <a:endParaRPr lang="zh-TW" altLang="en-US" sz="54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368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8"/>
    </mc:Choice>
    <mc:Fallback>
      <p:transition spd="slow" advTm="308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40" y="0"/>
            <a:ext cx="10094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9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2"/>
    </mc:Choice>
    <mc:Fallback>
      <p:transition spd="slow" advTm="307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82" y="0"/>
            <a:ext cx="10282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12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3"/>
    </mc:Choice>
    <mc:Fallback>
      <p:transition spd="slow" advTm="310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694" y="0"/>
            <a:ext cx="10336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68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1"/>
    </mc:Choice>
    <mc:Fallback>
      <p:transition spd="slow" advTm="307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G_25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108281"/>
            <a:ext cx="12185650" cy="71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890607" y="5934670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蔡主任委員璧煌致詞</a:t>
            </a:r>
            <a:endParaRPr lang="zh-TW" altLang="en-US" sz="5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1111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6"/>
    </mc:Choice>
    <mc:Fallback>
      <p:transition spd="slow" advTm="257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53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0"/>
    </mc:Choice>
    <mc:Fallback>
      <p:transition spd="slow" advTm="312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G_25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3"/>
            <a:ext cx="12353731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236856" y="5934670"/>
            <a:ext cx="5724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黃人事長富源致詞</a:t>
            </a:r>
            <a:endParaRPr lang="zh-TW" altLang="en-US" sz="5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85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4"/>
    </mc:Choice>
    <mc:Fallback>
      <p:transition spd="slow" advTm="306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66</TotalTime>
  <Words>245</Words>
  <Application>Microsoft Office PowerPoint</Application>
  <PresentationFormat>寬螢幕</PresentationFormat>
  <Paragraphs>59</Paragraphs>
  <Slides>14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2" baseType="lpstr">
      <vt:lpstr>微軟正黑體</vt:lpstr>
      <vt:lpstr>新細明體</vt:lpstr>
      <vt:lpstr>標楷體</vt:lpstr>
      <vt:lpstr>Arial</vt:lpstr>
      <vt:lpstr>Century Gothic</vt:lpstr>
      <vt:lpstr>Times New Roman</vt:lpstr>
      <vt:lpstr>Wingdings 3</vt:lpstr>
      <vt:lpstr>絲縷</vt:lpstr>
      <vt:lpstr>PowerPoint 簡報</vt:lpstr>
      <vt:lpstr>105年度第1次公務人員訓練進修協調會報議程表 日期：105年4月27日（星期三）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鐘美鳳</dc:creator>
  <cp:lastModifiedBy>陳龍智</cp:lastModifiedBy>
  <cp:revision>11</cp:revision>
  <dcterms:created xsi:type="dcterms:W3CDTF">2016-04-29T06:59:00Z</dcterms:created>
  <dcterms:modified xsi:type="dcterms:W3CDTF">2016-05-30T08:59:52Z</dcterms:modified>
</cp:coreProperties>
</file>